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2.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50.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45.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s/slide37.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3.xml" Type="http://schemas.openxmlformats.org/officeDocument/2006/relationships/slide" Id="rId39"/><Relationship Target="slides/slide32.xml" Type="http://schemas.openxmlformats.org/officeDocument/2006/relationships/slide" Id="rId38"/><Relationship Target="slides/slide31.xml" Type="http://schemas.openxmlformats.org/officeDocument/2006/relationships/slide" Id="rId37"/><Relationship Target="slides/slide30.xml" Type="http://schemas.openxmlformats.org/officeDocument/2006/relationships/slide" Id="rId36"/><Relationship Target="slides/slide24.xml" Type="http://schemas.openxmlformats.org/officeDocument/2006/relationships/slide" Id="rId30"/><Relationship Target="slides/slide25.xml" Type="http://schemas.openxmlformats.org/officeDocument/2006/relationships/slide" Id="rId31"/><Relationship Target="slides/slide65.xml" Type="http://schemas.openxmlformats.org/officeDocument/2006/relationships/slide" Id="rId71"/><Relationship Target="slides/slide28.xml" Type="http://schemas.openxmlformats.org/officeDocument/2006/relationships/slide" Id="rId34"/><Relationship Target="slides/slide64.xml" Type="http://schemas.openxmlformats.org/officeDocument/2006/relationships/slide" Id="rId70"/><Relationship Target="slides/slide29.xml" Type="http://schemas.openxmlformats.org/officeDocument/2006/relationships/slide" Id="rId35"/><Relationship Target="slides/slide26.xml" Type="http://schemas.openxmlformats.org/officeDocument/2006/relationships/slide" Id="rId32"/><Relationship Target="slides/slide27.xml" Type="http://schemas.openxmlformats.org/officeDocument/2006/relationships/slide" Id="rId33"/><Relationship Target="slides/slide42.xml" Type="http://schemas.openxmlformats.org/officeDocument/2006/relationships/slide" Id="rId48"/><Relationship Target="slides/slide41.xml" Type="http://schemas.openxmlformats.org/officeDocument/2006/relationships/slide" Id="rId47"/><Relationship Target="slides/slide43.xml" Type="http://schemas.openxmlformats.org/officeDocument/2006/relationships/slide" Id="rId49"/><Relationship Target="presProps.xml" Type="http://schemas.openxmlformats.org/officeDocument/2006/relationships/presProps" Id="rId2"/><Relationship Target="theme/theme1.xml" Type="http://schemas.openxmlformats.org/officeDocument/2006/relationships/theme" Id="rId1"/><Relationship Target="slides/slide34.xml" Type="http://schemas.openxmlformats.org/officeDocument/2006/relationships/slide" Id="rId40"/><Relationship Target="slideMasters/slideMaster1.xml" Type="http://schemas.openxmlformats.org/officeDocument/2006/relationships/slideMaster" Id="rId4"/><Relationship Target="slides/slide35.xml" Type="http://schemas.openxmlformats.org/officeDocument/2006/relationships/slide" Id="rId41"/><Relationship Target="tableStyles.xml" Type="http://schemas.openxmlformats.org/officeDocument/2006/relationships/tableStyles" Id="rId3"/><Relationship Target="slides/slide36.xml" Type="http://schemas.openxmlformats.org/officeDocument/2006/relationships/slide" Id="rId42"/><Relationship Target="slides/slide37.xml" Type="http://schemas.openxmlformats.org/officeDocument/2006/relationships/slide" Id="rId43"/><Relationship Target="slides/slide38.xml" Type="http://schemas.openxmlformats.org/officeDocument/2006/relationships/slide" Id="rId44"/><Relationship Target="slides/slide39.xml" Type="http://schemas.openxmlformats.org/officeDocument/2006/relationships/slide" Id="rId45"/><Relationship Target="slides/slide40.xml" Type="http://schemas.openxmlformats.org/officeDocument/2006/relationships/slide" Id="rId46"/><Relationship Target="slides/slide3.xml" Type="http://schemas.openxmlformats.org/officeDocument/2006/relationships/slide" Id="rId9"/><Relationship Target="notesMasters/notesMaster1.xml" Type="http://schemas.openxmlformats.org/officeDocument/2006/relationships/notesMaster" Id="rId6"/><Relationship Target="slideMasters/slideMaster2.xml" Type="http://schemas.openxmlformats.org/officeDocument/2006/relationships/slideMaster" Id="rId5"/><Relationship Target="slides/slide2.xml" Type="http://schemas.openxmlformats.org/officeDocument/2006/relationships/slide" Id="rId8"/><Relationship Target="slides/slide1.xml" Type="http://schemas.openxmlformats.org/officeDocument/2006/relationships/slide" Id="rId7"/><Relationship Target="slides/slide52.xml" Type="http://schemas.openxmlformats.org/officeDocument/2006/relationships/slide" Id="rId58"/><Relationship Target="slides/slide53.xml" Type="http://schemas.openxmlformats.org/officeDocument/2006/relationships/slide" Id="rId59"/><Relationship Target="slides/slide13.xml" Type="http://schemas.openxmlformats.org/officeDocument/2006/relationships/slide" Id="rId19"/><Relationship Target="slides/slide12.xml" Type="http://schemas.openxmlformats.org/officeDocument/2006/relationships/slide" Id="rId18"/><Relationship Target="slides/slide11.xml" Type="http://schemas.openxmlformats.org/officeDocument/2006/relationships/slide" Id="rId17"/><Relationship Target="slides/slide10.xml" Type="http://schemas.openxmlformats.org/officeDocument/2006/relationships/slide" Id="rId16"/><Relationship Target="slides/slide9.xml" Type="http://schemas.openxmlformats.org/officeDocument/2006/relationships/slide" Id="rId15"/><Relationship Target="slides/slide8.xml" Type="http://schemas.openxmlformats.org/officeDocument/2006/relationships/slide" Id="rId14"/><Relationship Target="slides/slide6.xml" Type="http://schemas.openxmlformats.org/officeDocument/2006/relationships/slide" Id="rId12"/><Relationship Target="slides/slide7.xml" Type="http://schemas.openxmlformats.org/officeDocument/2006/relationships/slide" Id="rId13"/><Relationship Target="slides/slide4.xml" Type="http://schemas.openxmlformats.org/officeDocument/2006/relationships/slide" Id="rId10"/><Relationship Target="slides/slide5.xml" Type="http://schemas.openxmlformats.org/officeDocument/2006/relationships/slide" Id="rId11"/><Relationship Target="slides/slide51.xml" Type="http://schemas.openxmlformats.org/officeDocument/2006/relationships/slide" Id="rId57"/><Relationship Target="slides/slide50.xml" Type="http://schemas.openxmlformats.org/officeDocument/2006/relationships/slide" Id="rId56"/><Relationship Target="slides/slide49.xml" Type="http://schemas.openxmlformats.org/officeDocument/2006/relationships/slide" Id="rId55"/><Relationship Target="slides/slide48.xml" Type="http://schemas.openxmlformats.org/officeDocument/2006/relationships/slide" Id="rId54"/><Relationship Target="slides/slide47.xml" Type="http://schemas.openxmlformats.org/officeDocument/2006/relationships/slide" Id="rId53"/><Relationship Target="slides/slide46.xml" Type="http://schemas.openxmlformats.org/officeDocument/2006/relationships/slide" Id="rId52"/><Relationship Target="slides/slide45.xml" Type="http://schemas.openxmlformats.org/officeDocument/2006/relationships/slide" Id="rId51"/><Relationship Target="slides/slide44.xml" Type="http://schemas.openxmlformats.org/officeDocument/2006/relationships/slide" Id="rId50"/><Relationship Target="slides/slide63.xml" Type="http://schemas.openxmlformats.org/officeDocument/2006/relationships/slide" Id="rId69"/><Relationship Target="slides/slide23.xml" Type="http://schemas.openxmlformats.org/officeDocument/2006/relationships/slide" Id="rId29"/><Relationship Target="slides/slide20.xml" Type="http://schemas.openxmlformats.org/officeDocument/2006/relationships/slide" Id="rId26"/><Relationship Target="slides/slide19.xml" Type="http://schemas.openxmlformats.org/officeDocument/2006/relationships/slide" Id="rId25"/><Relationship Target="slides/slide22.xml" Type="http://schemas.openxmlformats.org/officeDocument/2006/relationships/slide" Id="rId28"/><Relationship Target="slides/slide21.xml" Type="http://schemas.openxmlformats.org/officeDocument/2006/relationships/slide" Id="rId27"/><Relationship Target="slides/slide15.xml" Type="http://schemas.openxmlformats.org/officeDocument/2006/relationships/slide" Id="rId21"/><Relationship Target="slides/slide16.xml" Type="http://schemas.openxmlformats.org/officeDocument/2006/relationships/slide" Id="rId22"/><Relationship Target="slides/slide54.xml" Type="http://schemas.openxmlformats.org/officeDocument/2006/relationships/slide" Id="rId60"/><Relationship Target="slides/slide17.xml" Type="http://schemas.openxmlformats.org/officeDocument/2006/relationships/slide" Id="rId23"/><Relationship Target="slides/slide18.xml" Type="http://schemas.openxmlformats.org/officeDocument/2006/relationships/slide" Id="rId24"/><Relationship Target="slides/slide14.xml" Type="http://schemas.openxmlformats.org/officeDocument/2006/relationships/slide" Id="rId20"/><Relationship Target="slides/slide60.xml" Type="http://schemas.openxmlformats.org/officeDocument/2006/relationships/slide" Id="rId66"/><Relationship Target="slides/slide59.xml" Type="http://schemas.openxmlformats.org/officeDocument/2006/relationships/slide" Id="rId65"/><Relationship Target="slides/slide62.xml" Type="http://schemas.openxmlformats.org/officeDocument/2006/relationships/slide" Id="rId68"/><Relationship Target="slides/slide61.xml" Type="http://schemas.openxmlformats.org/officeDocument/2006/relationships/slide" Id="rId67"/><Relationship Target="slides/slide56.xml" Type="http://schemas.openxmlformats.org/officeDocument/2006/relationships/slide" Id="rId62"/><Relationship Target="slides/slide55.xml" Type="http://schemas.openxmlformats.org/officeDocument/2006/relationships/slide" Id="rId61"/><Relationship Target="slides/slide58.xml" Type="http://schemas.openxmlformats.org/officeDocument/2006/relationships/slide" Id="rId64"/><Relationship Target="slides/slide57.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4.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 name="Shape 61"/>
        <p:cNvGrpSpPr/>
        <p:nvPr/>
      </p:nvGrpSpPr>
      <p:grpSpPr>
        <a:xfrm>
          <a:off y="0" x="0"/>
          <a:ext cy="0" cx="0"/>
          <a:chOff y="0" x="0"/>
          <a:chExt cy="0" cx="0"/>
        </a:xfrm>
      </p:grpSpPr>
      <p:sp>
        <p:nvSpPr>
          <p:cNvPr id="62" name="Shape 6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3" name="Shape 6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6" name="Shape 126"/>
        <p:cNvGrpSpPr/>
        <p:nvPr/>
      </p:nvGrpSpPr>
      <p:grpSpPr>
        <a:xfrm>
          <a:off y="0" x="0"/>
          <a:ext cy="0" cx="0"/>
          <a:chOff y="0" x="0"/>
          <a:chExt cy="0" cx="0"/>
        </a:xfrm>
      </p:grpSpPr>
      <p:sp>
        <p:nvSpPr>
          <p:cNvPr id="127" name="Shape 12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8" name="Shape 12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4" name="Shape 134"/>
        <p:cNvGrpSpPr/>
        <p:nvPr/>
      </p:nvGrpSpPr>
      <p:grpSpPr>
        <a:xfrm>
          <a:off y="0" x="0"/>
          <a:ext cy="0" cx="0"/>
          <a:chOff y="0" x="0"/>
          <a:chExt cy="0" cx="0"/>
        </a:xfrm>
      </p:grpSpPr>
      <p:sp>
        <p:nvSpPr>
          <p:cNvPr id="135" name="Shape 13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6" name="Shape 13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0" name="Shape 140"/>
        <p:cNvGrpSpPr/>
        <p:nvPr/>
      </p:nvGrpSpPr>
      <p:grpSpPr>
        <a:xfrm>
          <a:off y="0" x="0"/>
          <a:ext cy="0" cx="0"/>
          <a:chOff y="0" x="0"/>
          <a:chExt cy="0" cx="0"/>
        </a:xfrm>
      </p:grpSpPr>
      <p:sp>
        <p:nvSpPr>
          <p:cNvPr id="141" name="Shape 14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2" name="Shape 14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8" name="Shape 148"/>
        <p:cNvGrpSpPr/>
        <p:nvPr/>
      </p:nvGrpSpPr>
      <p:grpSpPr>
        <a:xfrm>
          <a:off y="0" x="0"/>
          <a:ext cy="0" cx="0"/>
          <a:chOff y="0" x="0"/>
          <a:chExt cy="0" cx="0"/>
        </a:xfrm>
      </p:grpSpPr>
      <p:sp>
        <p:nvSpPr>
          <p:cNvPr id="149" name="Shape 1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0" name="Shape 15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7" name="Shape 157"/>
        <p:cNvGrpSpPr/>
        <p:nvPr/>
      </p:nvGrpSpPr>
      <p:grpSpPr>
        <a:xfrm>
          <a:off y="0" x="0"/>
          <a:ext cy="0" cx="0"/>
          <a:chOff y="0" x="0"/>
          <a:chExt cy="0" cx="0"/>
        </a:xfrm>
      </p:grpSpPr>
      <p:sp>
        <p:nvSpPr>
          <p:cNvPr id="158" name="Shape 1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9" name="Shape 15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5" name="Shape 165"/>
        <p:cNvGrpSpPr/>
        <p:nvPr/>
      </p:nvGrpSpPr>
      <p:grpSpPr>
        <a:xfrm>
          <a:off y="0" x="0"/>
          <a:ext cy="0" cx="0"/>
          <a:chOff y="0" x="0"/>
          <a:chExt cy="0" cx="0"/>
        </a:xfrm>
      </p:grpSpPr>
      <p:sp>
        <p:nvSpPr>
          <p:cNvPr id="166" name="Shape 1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7" name="Shape 1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3" name="Shape 173"/>
        <p:cNvGrpSpPr/>
        <p:nvPr/>
      </p:nvGrpSpPr>
      <p:grpSpPr>
        <a:xfrm>
          <a:off y="0" x="0"/>
          <a:ext cy="0" cx="0"/>
          <a:chOff y="0" x="0"/>
          <a:chExt cy="0" cx="0"/>
        </a:xfrm>
      </p:grpSpPr>
      <p:sp>
        <p:nvSpPr>
          <p:cNvPr id="174" name="Shape 1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5" name="Shape 17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9" name="Shape 179"/>
        <p:cNvGrpSpPr/>
        <p:nvPr/>
      </p:nvGrpSpPr>
      <p:grpSpPr>
        <a:xfrm>
          <a:off y="0" x="0"/>
          <a:ext cy="0" cx="0"/>
          <a:chOff y="0" x="0"/>
          <a:chExt cy="0" cx="0"/>
        </a:xfrm>
      </p:grpSpPr>
      <p:sp>
        <p:nvSpPr>
          <p:cNvPr id="180" name="Shape 18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1" name="Shape 18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5" name="Shape 185"/>
        <p:cNvGrpSpPr/>
        <p:nvPr/>
      </p:nvGrpSpPr>
      <p:grpSpPr>
        <a:xfrm>
          <a:off y="0" x="0"/>
          <a:ext cy="0" cx="0"/>
          <a:chOff y="0" x="0"/>
          <a:chExt cy="0" cx="0"/>
        </a:xfrm>
      </p:grpSpPr>
      <p:sp>
        <p:nvSpPr>
          <p:cNvPr id="186" name="Shape 1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7" name="Shape 18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3" name="Shape 193"/>
        <p:cNvGrpSpPr/>
        <p:nvPr/>
      </p:nvGrpSpPr>
      <p:grpSpPr>
        <a:xfrm>
          <a:off y="0" x="0"/>
          <a:ext cy="0" cx="0"/>
          <a:chOff y="0" x="0"/>
          <a:chExt cy="0" cx="0"/>
        </a:xfrm>
      </p:grpSpPr>
      <p:sp>
        <p:nvSpPr>
          <p:cNvPr id="194" name="Shape 1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95" name="Shape 19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 name="Shape 67"/>
        <p:cNvGrpSpPr/>
        <p:nvPr/>
      </p:nvGrpSpPr>
      <p:grpSpPr>
        <a:xfrm>
          <a:off y="0" x="0"/>
          <a:ext cy="0" cx="0"/>
          <a:chOff y="0" x="0"/>
          <a:chExt cy="0" cx="0"/>
        </a:xfrm>
      </p:grpSpPr>
      <p:sp>
        <p:nvSpPr>
          <p:cNvPr id="68" name="Shape 6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9" name="Shape 6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9" name="Shape 199"/>
        <p:cNvGrpSpPr/>
        <p:nvPr/>
      </p:nvGrpSpPr>
      <p:grpSpPr>
        <a:xfrm>
          <a:off y="0" x="0"/>
          <a:ext cy="0" cx="0"/>
          <a:chOff y="0" x="0"/>
          <a:chExt cy="0" cx="0"/>
        </a:xfrm>
      </p:grpSpPr>
      <p:sp>
        <p:nvSpPr>
          <p:cNvPr id="200" name="Shape 2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1" name="Shape 20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6" name="Shape 206"/>
        <p:cNvGrpSpPr/>
        <p:nvPr/>
      </p:nvGrpSpPr>
      <p:grpSpPr>
        <a:xfrm>
          <a:off y="0" x="0"/>
          <a:ext cy="0" cx="0"/>
          <a:chOff y="0" x="0"/>
          <a:chExt cy="0" cx="0"/>
        </a:xfrm>
      </p:grpSpPr>
      <p:sp>
        <p:nvSpPr>
          <p:cNvPr id="207" name="Shape 20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8" name="Shape 20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1" name="Shape 211"/>
        <p:cNvGrpSpPr/>
        <p:nvPr/>
      </p:nvGrpSpPr>
      <p:grpSpPr>
        <a:xfrm>
          <a:off y="0" x="0"/>
          <a:ext cy="0" cx="0"/>
          <a:chOff y="0" x="0"/>
          <a:chExt cy="0" cx="0"/>
        </a:xfrm>
      </p:grpSpPr>
      <p:sp>
        <p:nvSpPr>
          <p:cNvPr id="212" name="Shape 2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13" name="Shape 21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8" name="Shape 218"/>
        <p:cNvGrpSpPr/>
        <p:nvPr/>
      </p:nvGrpSpPr>
      <p:grpSpPr>
        <a:xfrm>
          <a:off y="0" x="0"/>
          <a:ext cy="0" cx="0"/>
          <a:chOff y="0" x="0"/>
          <a:chExt cy="0" cx="0"/>
        </a:xfrm>
      </p:grpSpPr>
      <p:sp>
        <p:nvSpPr>
          <p:cNvPr id="219" name="Shape 2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20" name="Shape 22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7" name="Shape 227"/>
        <p:cNvGrpSpPr/>
        <p:nvPr/>
      </p:nvGrpSpPr>
      <p:grpSpPr>
        <a:xfrm>
          <a:off y="0" x="0"/>
          <a:ext cy="0" cx="0"/>
          <a:chOff y="0" x="0"/>
          <a:chExt cy="0" cx="0"/>
        </a:xfrm>
      </p:grpSpPr>
      <p:sp>
        <p:nvSpPr>
          <p:cNvPr id="228" name="Shape 22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29" name="Shape 22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5" name="Shape 235"/>
        <p:cNvGrpSpPr/>
        <p:nvPr/>
      </p:nvGrpSpPr>
      <p:grpSpPr>
        <a:xfrm>
          <a:off y="0" x="0"/>
          <a:ext cy="0" cx="0"/>
          <a:chOff y="0" x="0"/>
          <a:chExt cy="0" cx="0"/>
        </a:xfrm>
      </p:grpSpPr>
      <p:sp>
        <p:nvSpPr>
          <p:cNvPr id="236" name="Shape 23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37" name="Shape 23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1" name="Shape 241"/>
        <p:cNvGrpSpPr/>
        <p:nvPr/>
      </p:nvGrpSpPr>
      <p:grpSpPr>
        <a:xfrm>
          <a:off y="0" x="0"/>
          <a:ext cy="0" cx="0"/>
          <a:chOff y="0" x="0"/>
          <a:chExt cy="0" cx="0"/>
        </a:xfrm>
      </p:grpSpPr>
      <p:sp>
        <p:nvSpPr>
          <p:cNvPr id="242" name="Shape 2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43" name="Shape 24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0" name="Shape 250"/>
        <p:cNvGrpSpPr/>
        <p:nvPr/>
      </p:nvGrpSpPr>
      <p:grpSpPr>
        <a:xfrm>
          <a:off y="0" x="0"/>
          <a:ext cy="0" cx="0"/>
          <a:chOff y="0" x="0"/>
          <a:chExt cy="0" cx="0"/>
        </a:xfrm>
      </p:grpSpPr>
      <p:sp>
        <p:nvSpPr>
          <p:cNvPr id="251" name="Shape 2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52" name="Shape 25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8" name="Shape 258"/>
        <p:cNvGrpSpPr/>
        <p:nvPr/>
      </p:nvGrpSpPr>
      <p:grpSpPr>
        <a:xfrm>
          <a:off y="0" x="0"/>
          <a:ext cy="0" cx="0"/>
          <a:chOff y="0" x="0"/>
          <a:chExt cy="0" cx="0"/>
        </a:xfrm>
      </p:grpSpPr>
      <p:sp>
        <p:nvSpPr>
          <p:cNvPr id="259" name="Shape 2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60" name="Shape 2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6" name="Shape 266"/>
        <p:cNvGrpSpPr/>
        <p:nvPr/>
      </p:nvGrpSpPr>
      <p:grpSpPr>
        <a:xfrm>
          <a:off y="0" x="0"/>
          <a:ext cy="0" cx="0"/>
          <a:chOff y="0" x="0"/>
          <a:chExt cy="0" cx="0"/>
        </a:xfrm>
      </p:grpSpPr>
      <p:sp>
        <p:nvSpPr>
          <p:cNvPr id="267" name="Shape 2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68" name="Shape 26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3" name="Shape 73"/>
        <p:cNvGrpSpPr/>
        <p:nvPr/>
      </p:nvGrpSpPr>
      <p:grpSpPr>
        <a:xfrm>
          <a:off y="0" x="0"/>
          <a:ext cy="0" cx="0"/>
          <a:chOff y="0" x="0"/>
          <a:chExt cy="0" cx="0"/>
        </a:xfrm>
      </p:grpSpPr>
      <p:sp>
        <p:nvSpPr>
          <p:cNvPr id="74" name="Shape 7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5" name="Shape 7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2" name="Shape 272"/>
        <p:cNvGrpSpPr/>
        <p:nvPr/>
      </p:nvGrpSpPr>
      <p:grpSpPr>
        <a:xfrm>
          <a:off y="0" x="0"/>
          <a:ext cy="0" cx="0"/>
          <a:chOff y="0" x="0"/>
          <a:chExt cy="0" cx="0"/>
        </a:xfrm>
      </p:grpSpPr>
      <p:sp>
        <p:nvSpPr>
          <p:cNvPr id="273" name="Shape 27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74" name="Shape 27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8" name="Shape 278"/>
        <p:cNvGrpSpPr/>
        <p:nvPr/>
      </p:nvGrpSpPr>
      <p:grpSpPr>
        <a:xfrm>
          <a:off y="0" x="0"/>
          <a:ext cy="0" cx="0"/>
          <a:chOff y="0" x="0"/>
          <a:chExt cy="0" cx="0"/>
        </a:xfrm>
      </p:grpSpPr>
      <p:sp>
        <p:nvSpPr>
          <p:cNvPr id="279" name="Shape 27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80" name="Shape 28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4" name="Shape 284"/>
        <p:cNvGrpSpPr/>
        <p:nvPr/>
      </p:nvGrpSpPr>
      <p:grpSpPr>
        <a:xfrm>
          <a:off y="0" x="0"/>
          <a:ext cy="0" cx="0"/>
          <a:chOff y="0" x="0"/>
          <a:chExt cy="0" cx="0"/>
        </a:xfrm>
      </p:grpSpPr>
      <p:sp>
        <p:nvSpPr>
          <p:cNvPr id="285" name="Shape 28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86" name="Shape 28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1" name="Shape 291"/>
        <p:cNvGrpSpPr/>
        <p:nvPr/>
      </p:nvGrpSpPr>
      <p:grpSpPr>
        <a:xfrm>
          <a:off y="0" x="0"/>
          <a:ext cy="0" cx="0"/>
          <a:chOff y="0" x="0"/>
          <a:chExt cy="0" cx="0"/>
        </a:xfrm>
      </p:grpSpPr>
      <p:sp>
        <p:nvSpPr>
          <p:cNvPr id="292" name="Shape 29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93" name="Shape 29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8" name="Shape 298"/>
        <p:cNvGrpSpPr/>
        <p:nvPr/>
      </p:nvGrpSpPr>
      <p:grpSpPr>
        <a:xfrm>
          <a:off y="0" x="0"/>
          <a:ext cy="0" cx="0"/>
          <a:chOff y="0" x="0"/>
          <a:chExt cy="0" cx="0"/>
        </a:xfrm>
      </p:grpSpPr>
      <p:sp>
        <p:nvSpPr>
          <p:cNvPr id="299" name="Shape 29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00" name="Shape 30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5" name="Shape 305"/>
        <p:cNvGrpSpPr/>
        <p:nvPr/>
      </p:nvGrpSpPr>
      <p:grpSpPr>
        <a:xfrm>
          <a:off y="0" x="0"/>
          <a:ext cy="0" cx="0"/>
          <a:chOff y="0" x="0"/>
          <a:chExt cy="0" cx="0"/>
        </a:xfrm>
      </p:grpSpPr>
      <p:sp>
        <p:nvSpPr>
          <p:cNvPr id="306" name="Shape 30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07" name="Shape 30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3" name="Shape 313"/>
        <p:cNvGrpSpPr/>
        <p:nvPr/>
      </p:nvGrpSpPr>
      <p:grpSpPr>
        <a:xfrm>
          <a:off y="0" x="0"/>
          <a:ext cy="0" cx="0"/>
          <a:chOff y="0" x="0"/>
          <a:chExt cy="0" cx="0"/>
        </a:xfrm>
      </p:grpSpPr>
      <p:sp>
        <p:nvSpPr>
          <p:cNvPr id="314" name="Shape 31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15" name="Shape 31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9" name="Shape 319"/>
        <p:cNvGrpSpPr/>
        <p:nvPr/>
      </p:nvGrpSpPr>
      <p:grpSpPr>
        <a:xfrm>
          <a:off y="0" x="0"/>
          <a:ext cy="0" cx="0"/>
          <a:chOff y="0" x="0"/>
          <a:chExt cy="0" cx="0"/>
        </a:xfrm>
      </p:grpSpPr>
      <p:sp>
        <p:nvSpPr>
          <p:cNvPr id="320" name="Shape 32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21" name="Shape 32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7" name="Shape 327"/>
        <p:cNvGrpSpPr/>
        <p:nvPr/>
      </p:nvGrpSpPr>
      <p:grpSpPr>
        <a:xfrm>
          <a:off y="0" x="0"/>
          <a:ext cy="0" cx="0"/>
          <a:chOff y="0" x="0"/>
          <a:chExt cy="0" cx="0"/>
        </a:xfrm>
      </p:grpSpPr>
      <p:sp>
        <p:nvSpPr>
          <p:cNvPr id="328" name="Shape 32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29" name="Shape 32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5" name="Shape 335"/>
        <p:cNvGrpSpPr/>
        <p:nvPr/>
      </p:nvGrpSpPr>
      <p:grpSpPr>
        <a:xfrm>
          <a:off y="0" x="0"/>
          <a:ext cy="0" cx="0"/>
          <a:chOff y="0" x="0"/>
          <a:chExt cy="0" cx="0"/>
        </a:xfrm>
      </p:grpSpPr>
      <p:sp>
        <p:nvSpPr>
          <p:cNvPr id="336" name="Shape 33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37" name="Shape 33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0" name="Shape 80"/>
        <p:cNvGrpSpPr/>
        <p:nvPr/>
      </p:nvGrpSpPr>
      <p:grpSpPr>
        <a:xfrm>
          <a:off y="0" x="0"/>
          <a:ext cy="0" cx="0"/>
          <a:chOff y="0" x="0"/>
          <a:chExt cy="0" cx="0"/>
        </a:xfrm>
      </p:grpSpPr>
      <p:sp>
        <p:nvSpPr>
          <p:cNvPr id="81" name="Shape 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2" name="Shape 8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1" name="Shape 341"/>
        <p:cNvGrpSpPr/>
        <p:nvPr/>
      </p:nvGrpSpPr>
      <p:grpSpPr>
        <a:xfrm>
          <a:off y="0" x="0"/>
          <a:ext cy="0" cx="0"/>
          <a:chOff y="0" x="0"/>
          <a:chExt cy="0" cx="0"/>
        </a:xfrm>
      </p:grpSpPr>
      <p:sp>
        <p:nvSpPr>
          <p:cNvPr id="342" name="Shape 34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43" name="Shape 34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0" name="Shape 350"/>
        <p:cNvGrpSpPr/>
        <p:nvPr/>
      </p:nvGrpSpPr>
      <p:grpSpPr>
        <a:xfrm>
          <a:off y="0" x="0"/>
          <a:ext cy="0" cx="0"/>
          <a:chOff y="0" x="0"/>
          <a:chExt cy="0" cx="0"/>
        </a:xfrm>
      </p:grpSpPr>
      <p:sp>
        <p:nvSpPr>
          <p:cNvPr id="351" name="Shape 3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52" name="Shape 35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7" name="Shape 357"/>
        <p:cNvGrpSpPr/>
        <p:nvPr/>
      </p:nvGrpSpPr>
      <p:grpSpPr>
        <a:xfrm>
          <a:off y="0" x="0"/>
          <a:ext cy="0" cx="0"/>
          <a:chOff y="0" x="0"/>
          <a:chExt cy="0" cx="0"/>
        </a:xfrm>
      </p:grpSpPr>
      <p:sp>
        <p:nvSpPr>
          <p:cNvPr id="358" name="Shape 3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59" name="Shape 35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4" name="Shape 364"/>
        <p:cNvGrpSpPr/>
        <p:nvPr/>
      </p:nvGrpSpPr>
      <p:grpSpPr>
        <a:xfrm>
          <a:off y="0" x="0"/>
          <a:ext cy="0" cx="0"/>
          <a:chOff y="0" x="0"/>
          <a:chExt cy="0" cx="0"/>
        </a:xfrm>
      </p:grpSpPr>
      <p:sp>
        <p:nvSpPr>
          <p:cNvPr id="365" name="Shape 36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66" name="Shape 36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1" name="Shape 371"/>
        <p:cNvGrpSpPr/>
        <p:nvPr/>
      </p:nvGrpSpPr>
      <p:grpSpPr>
        <a:xfrm>
          <a:off y="0" x="0"/>
          <a:ext cy="0" cx="0"/>
          <a:chOff y="0" x="0"/>
          <a:chExt cy="0" cx="0"/>
        </a:xfrm>
      </p:grpSpPr>
      <p:sp>
        <p:nvSpPr>
          <p:cNvPr id="372" name="Shape 3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73" name="Shape 37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8" name="Shape 378"/>
        <p:cNvGrpSpPr/>
        <p:nvPr/>
      </p:nvGrpSpPr>
      <p:grpSpPr>
        <a:xfrm>
          <a:off y="0" x="0"/>
          <a:ext cy="0" cx="0"/>
          <a:chOff y="0" x="0"/>
          <a:chExt cy="0" cx="0"/>
        </a:xfrm>
      </p:grpSpPr>
      <p:sp>
        <p:nvSpPr>
          <p:cNvPr id="379" name="Shape 37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0" name="Shape 38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5" name="Shape 385"/>
        <p:cNvGrpSpPr/>
        <p:nvPr/>
      </p:nvGrpSpPr>
      <p:grpSpPr>
        <a:xfrm>
          <a:off y="0" x="0"/>
          <a:ext cy="0" cx="0"/>
          <a:chOff y="0" x="0"/>
          <a:chExt cy="0" cx="0"/>
        </a:xfrm>
      </p:grpSpPr>
      <p:sp>
        <p:nvSpPr>
          <p:cNvPr id="386" name="Shape 3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7" name="Shape 3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1" name="Shape 391"/>
        <p:cNvGrpSpPr/>
        <p:nvPr/>
      </p:nvGrpSpPr>
      <p:grpSpPr>
        <a:xfrm>
          <a:off y="0" x="0"/>
          <a:ext cy="0" cx="0"/>
          <a:chOff y="0" x="0"/>
          <a:chExt cy="0" cx="0"/>
        </a:xfrm>
      </p:grpSpPr>
      <p:sp>
        <p:nvSpPr>
          <p:cNvPr id="392" name="Shape 39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93" name="Shape 39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0" name="Shape 400"/>
        <p:cNvGrpSpPr/>
        <p:nvPr/>
      </p:nvGrpSpPr>
      <p:grpSpPr>
        <a:xfrm>
          <a:off y="0" x="0"/>
          <a:ext cy="0" cx="0"/>
          <a:chOff y="0" x="0"/>
          <a:chExt cy="0" cx="0"/>
        </a:xfrm>
      </p:grpSpPr>
      <p:sp>
        <p:nvSpPr>
          <p:cNvPr id="401" name="Shape 4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02" name="Shape 40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6" name="Shape 406"/>
        <p:cNvGrpSpPr/>
        <p:nvPr/>
      </p:nvGrpSpPr>
      <p:grpSpPr>
        <a:xfrm>
          <a:off y="0" x="0"/>
          <a:ext cy="0" cx="0"/>
          <a:chOff y="0" x="0"/>
          <a:chExt cy="0" cx="0"/>
        </a:xfrm>
      </p:grpSpPr>
      <p:sp>
        <p:nvSpPr>
          <p:cNvPr id="407" name="Shape 40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08" name="Shape 40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7" name="Shape 87"/>
        <p:cNvGrpSpPr/>
        <p:nvPr/>
      </p:nvGrpSpPr>
      <p:grpSpPr>
        <a:xfrm>
          <a:off y="0" x="0"/>
          <a:ext cy="0" cx="0"/>
          <a:chOff y="0" x="0"/>
          <a:chExt cy="0" cx="0"/>
        </a:xfrm>
      </p:grpSpPr>
      <p:sp>
        <p:nvSpPr>
          <p:cNvPr id="88" name="Shape 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9" name="Shape 8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1" name="Shape 411"/>
        <p:cNvGrpSpPr/>
        <p:nvPr/>
      </p:nvGrpSpPr>
      <p:grpSpPr>
        <a:xfrm>
          <a:off y="0" x="0"/>
          <a:ext cy="0" cx="0"/>
          <a:chOff y="0" x="0"/>
          <a:chExt cy="0" cx="0"/>
        </a:xfrm>
      </p:grpSpPr>
      <p:sp>
        <p:nvSpPr>
          <p:cNvPr id="412" name="Shape 4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13" name="Shape 41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7" name="Shape 417"/>
        <p:cNvGrpSpPr/>
        <p:nvPr/>
      </p:nvGrpSpPr>
      <p:grpSpPr>
        <a:xfrm>
          <a:off y="0" x="0"/>
          <a:ext cy="0" cx="0"/>
          <a:chOff y="0" x="0"/>
          <a:chExt cy="0" cx="0"/>
        </a:xfrm>
      </p:grpSpPr>
      <p:sp>
        <p:nvSpPr>
          <p:cNvPr id="418" name="Shape 41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19" name="Shape 41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3" name="Shape 423"/>
        <p:cNvGrpSpPr/>
        <p:nvPr/>
      </p:nvGrpSpPr>
      <p:grpSpPr>
        <a:xfrm>
          <a:off y="0" x="0"/>
          <a:ext cy="0" cx="0"/>
          <a:chOff y="0" x="0"/>
          <a:chExt cy="0" cx="0"/>
        </a:xfrm>
      </p:grpSpPr>
      <p:sp>
        <p:nvSpPr>
          <p:cNvPr id="424" name="Shape 42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25" name="Shape 42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0" name="Shape 430"/>
        <p:cNvGrpSpPr/>
        <p:nvPr/>
      </p:nvGrpSpPr>
      <p:grpSpPr>
        <a:xfrm>
          <a:off y="0" x="0"/>
          <a:ext cy="0" cx="0"/>
          <a:chOff y="0" x="0"/>
          <a:chExt cy="0" cx="0"/>
        </a:xfrm>
      </p:grpSpPr>
      <p:sp>
        <p:nvSpPr>
          <p:cNvPr id="431" name="Shape 43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32" name="Shape 43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7" name="Shape 437"/>
        <p:cNvGrpSpPr/>
        <p:nvPr/>
      </p:nvGrpSpPr>
      <p:grpSpPr>
        <a:xfrm>
          <a:off y="0" x="0"/>
          <a:ext cy="0" cx="0"/>
          <a:chOff y="0" x="0"/>
          <a:chExt cy="0" cx="0"/>
        </a:xfrm>
      </p:grpSpPr>
      <p:sp>
        <p:nvSpPr>
          <p:cNvPr id="438" name="Shape 43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39" name="Shape 43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5" name="Shape 445"/>
        <p:cNvGrpSpPr/>
        <p:nvPr/>
      </p:nvGrpSpPr>
      <p:grpSpPr>
        <a:xfrm>
          <a:off y="0" x="0"/>
          <a:ext cy="0" cx="0"/>
          <a:chOff y="0" x="0"/>
          <a:chExt cy="0" cx="0"/>
        </a:xfrm>
      </p:grpSpPr>
      <p:sp>
        <p:nvSpPr>
          <p:cNvPr id="446" name="Shape 44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47" name="Shape 44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1" name="Shape 451"/>
        <p:cNvGrpSpPr/>
        <p:nvPr/>
      </p:nvGrpSpPr>
      <p:grpSpPr>
        <a:xfrm>
          <a:off y="0" x="0"/>
          <a:ext cy="0" cx="0"/>
          <a:chOff y="0" x="0"/>
          <a:chExt cy="0" cx="0"/>
        </a:xfrm>
      </p:grpSpPr>
      <p:sp>
        <p:nvSpPr>
          <p:cNvPr id="452" name="Shape 4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53" name="Shape 45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9" name="Shape 459"/>
        <p:cNvGrpSpPr/>
        <p:nvPr/>
      </p:nvGrpSpPr>
      <p:grpSpPr>
        <a:xfrm>
          <a:off y="0" x="0"/>
          <a:ext cy="0" cx="0"/>
          <a:chOff y="0" x="0"/>
          <a:chExt cy="0" cx="0"/>
        </a:xfrm>
      </p:grpSpPr>
      <p:sp>
        <p:nvSpPr>
          <p:cNvPr id="460" name="Shape 4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61" name="Shape 46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5" name="Shape 465"/>
        <p:cNvGrpSpPr/>
        <p:nvPr/>
      </p:nvGrpSpPr>
      <p:grpSpPr>
        <a:xfrm>
          <a:off y="0" x="0"/>
          <a:ext cy="0" cx="0"/>
          <a:chOff y="0" x="0"/>
          <a:chExt cy="0" cx="0"/>
        </a:xfrm>
      </p:grpSpPr>
      <p:sp>
        <p:nvSpPr>
          <p:cNvPr id="466" name="Shape 4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67" name="Shape 4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1" name="Shape 471"/>
        <p:cNvGrpSpPr/>
        <p:nvPr/>
      </p:nvGrpSpPr>
      <p:grpSpPr>
        <a:xfrm>
          <a:off y="0" x="0"/>
          <a:ext cy="0" cx="0"/>
          <a:chOff y="0" x="0"/>
          <a:chExt cy="0" cx="0"/>
        </a:xfrm>
      </p:grpSpPr>
      <p:sp>
        <p:nvSpPr>
          <p:cNvPr id="472" name="Shape 47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3" name="Shape 47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5" name="Shape 95"/>
        <p:cNvGrpSpPr/>
        <p:nvPr/>
      </p:nvGrpSpPr>
      <p:grpSpPr>
        <a:xfrm>
          <a:off y="0" x="0"/>
          <a:ext cy="0" cx="0"/>
          <a:chOff y="0" x="0"/>
          <a:chExt cy="0" cx="0"/>
        </a:xfrm>
      </p:grpSpPr>
      <p:sp>
        <p:nvSpPr>
          <p:cNvPr id="96" name="Shape 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7" name="Shape 9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9" name="Shape 479"/>
        <p:cNvGrpSpPr/>
        <p:nvPr/>
      </p:nvGrpSpPr>
      <p:grpSpPr>
        <a:xfrm>
          <a:off y="0" x="0"/>
          <a:ext cy="0" cx="0"/>
          <a:chOff y="0" x="0"/>
          <a:chExt cy="0" cx="0"/>
        </a:xfrm>
      </p:grpSpPr>
      <p:sp>
        <p:nvSpPr>
          <p:cNvPr id="480" name="Shape 4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81" name="Shape 48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5" name="Shape 485"/>
        <p:cNvGrpSpPr/>
        <p:nvPr/>
      </p:nvGrpSpPr>
      <p:grpSpPr>
        <a:xfrm>
          <a:off y="0" x="0"/>
          <a:ext cy="0" cx="0"/>
          <a:chOff y="0" x="0"/>
          <a:chExt cy="0" cx="0"/>
        </a:xfrm>
      </p:grpSpPr>
      <p:sp>
        <p:nvSpPr>
          <p:cNvPr id="486" name="Shape 4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87" name="Shape 48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1" name="Shape 491"/>
        <p:cNvGrpSpPr/>
        <p:nvPr/>
      </p:nvGrpSpPr>
      <p:grpSpPr>
        <a:xfrm>
          <a:off y="0" x="0"/>
          <a:ext cy="0" cx="0"/>
          <a:chOff y="0" x="0"/>
          <a:chExt cy="0" cx="0"/>
        </a:xfrm>
      </p:grpSpPr>
      <p:sp>
        <p:nvSpPr>
          <p:cNvPr id="492" name="Shape 49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93" name="Shape 49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7" name="Shape 497"/>
        <p:cNvGrpSpPr/>
        <p:nvPr/>
      </p:nvGrpSpPr>
      <p:grpSpPr>
        <a:xfrm>
          <a:off y="0" x="0"/>
          <a:ext cy="0" cx="0"/>
          <a:chOff y="0" x="0"/>
          <a:chExt cy="0" cx="0"/>
        </a:xfrm>
      </p:grpSpPr>
      <p:sp>
        <p:nvSpPr>
          <p:cNvPr id="498" name="Shape 49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99" name="Shape 49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4" name="Shape 504"/>
        <p:cNvGrpSpPr/>
        <p:nvPr/>
      </p:nvGrpSpPr>
      <p:grpSpPr>
        <a:xfrm>
          <a:off y="0" x="0"/>
          <a:ext cy="0" cx="0"/>
          <a:chOff y="0" x="0"/>
          <a:chExt cy="0" cx="0"/>
        </a:xfrm>
      </p:grpSpPr>
      <p:sp>
        <p:nvSpPr>
          <p:cNvPr id="505" name="Shape 50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06" name="Shape 50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0" name="Shape 510"/>
        <p:cNvGrpSpPr/>
        <p:nvPr/>
      </p:nvGrpSpPr>
      <p:grpSpPr>
        <a:xfrm>
          <a:off y="0" x="0"/>
          <a:ext cy="0" cx="0"/>
          <a:chOff y="0" x="0"/>
          <a:chExt cy="0" cx="0"/>
        </a:xfrm>
      </p:grpSpPr>
      <p:sp>
        <p:nvSpPr>
          <p:cNvPr id="511" name="Shape 51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12" name="Shape 51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2" name="Shape 102"/>
        <p:cNvGrpSpPr/>
        <p:nvPr/>
      </p:nvGrpSpPr>
      <p:grpSpPr>
        <a:xfrm>
          <a:off y="0" x="0"/>
          <a:ext cy="0" cx="0"/>
          <a:chOff y="0" x="0"/>
          <a:chExt cy="0" cx="0"/>
        </a:xfrm>
      </p:grpSpPr>
      <p:sp>
        <p:nvSpPr>
          <p:cNvPr id="103" name="Shape 10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4" name="Shape 10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9" name="Shape 109"/>
        <p:cNvGrpSpPr/>
        <p:nvPr/>
      </p:nvGrpSpPr>
      <p:grpSpPr>
        <a:xfrm>
          <a:off y="0" x="0"/>
          <a:ext cy="0" cx="0"/>
          <a:chOff y="0" x="0"/>
          <a:chExt cy="0" cx="0"/>
        </a:xfrm>
      </p:grpSpPr>
      <p:sp>
        <p:nvSpPr>
          <p:cNvPr id="110" name="Shape 1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1" name="Shape 11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8" name="Shape 118"/>
        <p:cNvGrpSpPr/>
        <p:nvPr/>
      </p:nvGrpSpPr>
      <p:grpSpPr>
        <a:xfrm>
          <a:off y="0" x="0"/>
          <a:ext cy="0" cx="0"/>
          <a:chOff y="0" x="0"/>
          <a:chExt cy="0" cx="0"/>
        </a:xfrm>
      </p:grpSpPr>
      <p:sp>
        <p:nvSpPr>
          <p:cNvPr id="119" name="Shape 1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0" name="Shape 12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2.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type="ctrTitle"/>
          </p:nvPr>
        </p:nvSpPr>
        <p:spPr>
          <a:xfrm>
            <a:off y="1583342" x="685800"/>
            <a:ext cy="1159799" cx="7772400"/>
          </a:xfrm>
          <a:prstGeom prst="rect">
            <a:avLst/>
          </a:prstGeom>
        </p:spPr>
        <p:txBody>
          <a:bodyPr bIns="91425" rIns="91425" lIns="91425" tIns="91425" anchor="b"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p:txBody>
      </p:sp>
      <p:sp>
        <p:nvSpPr>
          <p:cNvPr id="9" name="Shape 9"/>
          <p:cNvSpPr txBox="1"/>
          <p:nvPr>
            <p:ph idx="1" type="subTitle"/>
          </p:nvPr>
        </p:nvSpPr>
        <p:spPr>
          <a:xfrm>
            <a:off y="2840053" x="685800"/>
            <a:ext cy="784799" cx="7772400"/>
          </a:xfrm>
          <a:prstGeom prst="rect">
            <a:avLst/>
          </a:prstGeom>
        </p:spPr>
        <p:txBody>
          <a:bodyPr bIns="91425" rIns="91425" lIns="91425" tIns="91425" anchor="t"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y="0" x="0"/>
          <a:ext cy="0" cx="0"/>
          <a:chOff y="0" x="0"/>
          <a:chExt cy="0" cx="0"/>
        </a:xfrm>
      </p:grpSpPr>
      <p:sp>
        <p:nvSpPr>
          <p:cNvPr id="45" name="Shape 45"/>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46" name="Shape 46"/>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47" name="Shape 47"/>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y="0" x="0"/>
          <a:ext cy="0" cx="0"/>
          <a:chOff y="0" x="0"/>
          <a:chExt cy="0" cx="0"/>
        </a:xfrm>
      </p:grpSpPr>
      <p:sp>
        <p:nvSpPr>
          <p:cNvPr id="50" name="Shape 50"/>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51" name="Shape 51"/>
          <p:cNvSpPr/>
          <p:nvPr/>
        </p:nvSpPr>
        <p:spPr>
          <a:xfrm flipH="1">
            <a:off y="3820834"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52" name="Shape 52"/>
          <p:cNvSpPr/>
          <p:nvPr/>
        </p:nvSpPr>
        <p:spPr>
          <a:xfrm rot="10800000">
            <a:off y="4411617"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53" name="Shape 53"/>
          <p:cNvSpPr txBox="1"/>
          <p:nvPr>
            <p:ph idx="1" type="body"/>
          </p:nvPr>
        </p:nvSpPr>
        <p:spPr>
          <a:xfrm>
            <a:off y="4421726" x="457200"/>
            <a:ext cy="505200" cx="8229600"/>
          </a:xfrm>
          <a:prstGeom prst="rect">
            <a:avLst/>
          </a:prstGeom>
        </p:spPr>
        <p:txBody>
          <a:bodyPr bIns="91425" rIns="91425" lIns="91425" tIns="91425" anchor="ctr" anchorCtr="0"/>
          <a:lstStyle>
            <a:lvl1pPr rtl="0">
              <a:spcBef>
                <a:spcPts val="0"/>
              </a:spcBef>
              <a:buClr>
                <a:schemeClr val="dk2"/>
              </a:buClr>
              <a:buSzPct val="100000"/>
              <a:buNone/>
              <a:defRPr sz="2400" i="1">
                <a:solidFill>
                  <a:schemeClr val="dk2"/>
                </a:solidFill>
              </a:defRPr>
            </a:lvl1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y="0" x="0"/>
          <a:ext cy="0" cx="0"/>
          <a:chOff y="0" x="0"/>
          <a:chExt cy="0" cx="0"/>
        </a:xfrm>
      </p:grpSpPr>
      <p:sp>
        <p:nvSpPr>
          <p:cNvPr id="55" name="Shape 55"/>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 name="Shape 15"/>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 name="Shape 16"/>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99" cx="8229600"/>
          </a:xfrm>
          <a:prstGeom prst="rect">
            <a:avLst/>
          </a:prstGeom>
        </p:spPr>
        <p:txBody>
          <a:bodyPr bIns="91425" rIns="91425" lIns="91425" tIns="91425" anchor="t" anchorCtr="0"/>
          <a:lstStyle>
            <a:lvl1pPr algn="ctr" rtl="0">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5" name="Shape 25"/>
        <p:cNvGrpSpPr/>
        <p:nvPr/>
      </p:nvGrpSpPr>
      <p:grpSpPr>
        <a:xfrm>
          <a:off y="0" x="0"/>
          <a:ext cy="0" cx="0"/>
          <a:chOff y="0" x="0"/>
          <a:chExt cy="0" cx="0"/>
        </a:xfrm>
      </p:grpSpPr>
      <p:sp>
        <p:nvSpPr>
          <p:cNvPr id="26" name="Shape 26"/>
          <p:cNvSpPr/>
          <p:nvPr/>
        </p:nvSpPr>
        <p:spPr>
          <a:xfrm rot="10800000" flipH="1">
            <a:off y="2984999" x="0"/>
            <a:ext cy="2158500"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27" name="Shape 27"/>
          <p:cNvSpPr/>
          <p:nvPr/>
        </p:nvSpPr>
        <p:spPr>
          <a:xfrm>
            <a:off y="2393175" x="0"/>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28" name="Shape 28"/>
          <p:cNvSpPr/>
          <p:nvPr/>
        </p:nvSpPr>
        <p:spPr>
          <a:xfrm rot="10800000" flipH="1">
            <a:off y="2983958" x="0"/>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29" name="Shape 29"/>
          <p:cNvSpPr txBox="1"/>
          <p:nvPr>
            <p:ph type="ctrTitle"/>
          </p:nvPr>
        </p:nvSpPr>
        <p:spPr>
          <a:xfrm>
            <a:off y="1746892" x="685800"/>
            <a:ext cy="1238099" cx="7772400"/>
          </a:xfrm>
          <a:prstGeom prst="rect">
            <a:avLst/>
          </a:prstGeom>
        </p:spPr>
        <p:txBody>
          <a:bodyPr bIns="91425" rIns="91425" lIns="91425" tIns="91425" anchor="b" anchorCtr="0"/>
          <a:lstStyle>
            <a:lvl1pPr algn="ctr" rtl="0">
              <a:spcBef>
                <a:spcPts val="0"/>
              </a:spcBef>
              <a:defRPr/>
            </a:lvl1pPr>
            <a:lvl2pPr algn="ctr" rtl="0">
              <a:spcBef>
                <a:spcPts val="0"/>
              </a:spcBef>
              <a:defRPr/>
            </a:lvl2pPr>
            <a:lvl3pPr algn="ctr" rtl="0">
              <a:spcBef>
                <a:spcPts val="0"/>
              </a:spcBef>
              <a:defRPr/>
            </a:lvl3pPr>
            <a:lvl4pPr algn="ctr" rtl="0">
              <a:spcBef>
                <a:spcPts val="0"/>
              </a:spcBef>
              <a:defRPr/>
            </a:lvl4pPr>
            <a:lvl5pPr algn="ctr" rtl="0">
              <a:spcBef>
                <a:spcPts val="0"/>
              </a:spcBef>
              <a:defRPr/>
            </a:lvl5pPr>
            <a:lvl6pPr algn="ctr" rtl="0">
              <a:spcBef>
                <a:spcPts val="0"/>
              </a:spcBef>
              <a:defRPr/>
            </a:lvl6pPr>
            <a:lvl7pPr algn="ctr" rtl="0">
              <a:spcBef>
                <a:spcPts val="0"/>
              </a:spcBef>
              <a:defRPr/>
            </a:lvl7pPr>
            <a:lvl8pPr algn="ctr" rtl="0">
              <a:spcBef>
                <a:spcPts val="0"/>
              </a:spcBef>
              <a:defRPr/>
            </a:lvl8pPr>
            <a:lvl9pPr algn="ctr" rtl="0">
              <a:spcBef>
                <a:spcPts val="0"/>
              </a:spcBef>
              <a:defRPr/>
            </a:lvl9pPr>
          </a:lstStyle>
          <a:p/>
        </p:txBody>
      </p:sp>
      <p:sp>
        <p:nvSpPr>
          <p:cNvPr id="30" name="Shape 30"/>
          <p:cNvSpPr txBox="1"/>
          <p:nvPr>
            <p:ph idx="1" type="subTitle"/>
          </p:nvPr>
        </p:nvSpPr>
        <p:spPr>
          <a:xfrm>
            <a:off y="3093357" x="685800"/>
            <a:ext cy="666600" cx="7772400"/>
          </a:xfrm>
          <a:prstGeom prst="rect">
            <a:avLst/>
          </a:prstGeom>
        </p:spPr>
        <p:txBody>
          <a:bodyPr bIns="91425" rIns="91425" lIns="91425" tIns="91425" anchor="t" anchorCtr="0"/>
          <a:lstStyle>
            <a:lvl1pPr algn="ctr" rtl="0">
              <a:spcBef>
                <a:spcPts val="0"/>
              </a:spcBef>
              <a:buClr>
                <a:schemeClr val="dk2"/>
              </a:buClr>
              <a:buSzPct val="100000"/>
              <a:buNone/>
              <a:defRPr sz="2400" i="1">
                <a:solidFill>
                  <a:schemeClr val="dk2"/>
                </a:solidFill>
              </a:defRPr>
            </a:lvl1pPr>
            <a:lvl2pPr algn="ctr" rtl="0">
              <a:spcBef>
                <a:spcPts val="0"/>
              </a:spcBef>
              <a:buClr>
                <a:schemeClr val="dk2"/>
              </a:buClr>
              <a:buNone/>
              <a:defRPr i="1">
                <a:solidFill>
                  <a:schemeClr val="dk2"/>
                </a:solidFill>
              </a:defRPr>
            </a:lvl2pPr>
            <a:lvl3pPr algn="ctr" rtl="0">
              <a:spcBef>
                <a:spcPts val="0"/>
              </a:spcBef>
              <a:buClr>
                <a:schemeClr val="dk2"/>
              </a:buClr>
              <a:buNone/>
              <a:defRPr i="1">
                <a:solidFill>
                  <a:schemeClr val="dk2"/>
                </a:solidFill>
              </a:defRPr>
            </a:lvl3pPr>
            <a:lvl4pPr algn="ctr" rtl="0">
              <a:spcBef>
                <a:spcPts val="0"/>
              </a:spcBef>
              <a:buClr>
                <a:schemeClr val="dk2"/>
              </a:buClr>
              <a:buSzPct val="100000"/>
              <a:buNone/>
              <a:defRPr sz="2400" i="1">
                <a:solidFill>
                  <a:schemeClr val="dk2"/>
                </a:solidFill>
              </a:defRPr>
            </a:lvl4pPr>
            <a:lvl5pPr algn="ctr" rtl="0">
              <a:spcBef>
                <a:spcPts val="0"/>
              </a:spcBef>
              <a:buClr>
                <a:schemeClr val="dk2"/>
              </a:buClr>
              <a:buSzPct val="100000"/>
              <a:buNone/>
              <a:defRPr sz="2400" i="1">
                <a:solidFill>
                  <a:schemeClr val="dk2"/>
                </a:solidFill>
              </a:defRPr>
            </a:lvl5pPr>
            <a:lvl6pPr algn="ctr" rtl="0">
              <a:spcBef>
                <a:spcPts val="0"/>
              </a:spcBef>
              <a:buClr>
                <a:schemeClr val="dk2"/>
              </a:buClr>
              <a:buSzPct val="100000"/>
              <a:buNone/>
              <a:defRPr sz="2400" i="1">
                <a:solidFill>
                  <a:schemeClr val="dk2"/>
                </a:solidFill>
              </a:defRPr>
            </a:lvl6pPr>
            <a:lvl7pPr algn="ctr" rtl="0">
              <a:spcBef>
                <a:spcPts val="0"/>
              </a:spcBef>
              <a:buClr>
                <a:schemeClr val="dk2"/>
              </a:buClr>
              <a:buSzPct val="100000"/>
              <a:buNone/>
              <a:defRPr sz="2400" i="1">
                <a:solidFill>
                  <a:schemeClr val="dk2"/>
                </a:solidFill>
              </a:defRPr>
            </a:lvl7pPr>
            <a:lvl8pPr algn="ctr" rtl="0">
              <a:spcBef>
                <a:spcPts val="0"/>
              </a:spcBef>
              <a:buClr>
                <a:schemeClr val="dk2"/>
              </a:buClr>
              <a:buSzPct val="100000"/>
              <a:buNone/>
              <a:defRPr sz="2400" i="1">
                <a:solidFill>
                  <a:schemeClr val="dk2"/>
                </a:solidFill>
              </a:defRPr>
            </a:lvl8pPr>
            <a:lvl9pPr algn="ctr" rtl="0">
              <a:spcBef>
                <a:spcPts val="0"/>
              </a:spcBef>
              <a:buClr>
                <a:schemeClr val="dk2"/>
              </a:buClr>
              <a:buSzPct val="100000"/>
              <a:buNone/>
              <a:defRPr sz="2400" i="1">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1" name="Shape 31"/>
        <p:cNvGrpSpPr/>
        <p:nvPr/>
      </p:nvGrpSpPr>
      <p:grpSpPr>
        <a:xfrm>
          <a:off y="0" x="0"/>
          <a:ext cy="0" cx="0"/>
          <a:chOff y="0" x="0"/>
          <a:chExt cy="0" cx="0"/>
        </a:xfrm>
      </p:grpSpPr>
      <p:sp>
        <p:nvSpPr>
          <p:cNvPr id="32" name="Shape 32"/>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3" name="Shape 33"/>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34" name="Shape 34"/>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35" name="Shape 35"/>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6" name="Shape 36"/>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7" name="Shape 37"/>
        <p:cNvGrpSpPr/>
        <p:nvPr/>
      </p:nvGrpSpPr>
      <p:grpSpPr>
        <a:xfrm>
          <a:off y="0" x="0"/>
          <a:ext cy="0" cx="0"/>
          <a:chOff y="0" x="0"/>
          <a:chExt cy="0" cx="0"/>
        </a:xfrm>
      </p:grpSpPr>
      <p:sp>
        <p:nvSpPr>
          <p:cNvPr id="38" name="Shape 38"/>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9" name="Shape 39"/>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40" name="Shape 40"/>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2" name="Shape 42"/>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43" name="Shape 43"/>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2.xml" Type="http://schemas.openxmlformats.org/officeDocument/2006/relationships/theme" Id="rId7"/></Relationships>
</file>

<file path=ppt/slideMasters/_rels/slideMaster2.xml.rels><?xml version="1.0" encoding="UTF-8" standalone="yes"?><Relationships xmlns="http://schemas.openxmlformats.org/package/2006/relationships"><Relationship Target="../slideLayouts/slideLayout8.xml" Type="http://schemas.openxmlformats.org/officeDocument/2006/relationships/slideLayout" Id="rId2"/><Relationship Target="../slideLayouts/slideLayout7.xml" Type="http://schemas.openxmlformats.org/officeDocument/2006/relationships/slideLayout" Id="rId1"/><Relationship Target="../slideLayouts/slideLayout10.xml" Type="http://schemas.openxmlformats.org/officeDocument/2006/relationships/slideLayout" Id="rId4"/><Relationship Target="../slideLayouts/slideLayout9.xml" Type="http://schemas.openxmlformats.org/officeDocument/2006/relationships/slideLayout" Id="rId3"/><Relationship Target="../slideLayouts/slideLayout12.xml" Type="http://schemas.openxmlformats.org/officeDocument/2006/relationships/slideLayout" Id="rId6"/><Relationship Target="../slideLayouts/slideLayout11.xml" Type="http://schemas.openxmlformats.org/officeDocument/2006/relationships/slideLayout" Id="rId5"/><Relationship Target="../theme/theme3.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a:noFill/>
          <a:ln>
            <a:noFill/>
          </a:ln>
        </p:spPr>
        <p:txBody>
          <a:bodyPr bIns="91425" rIns="91425" lIns="91425" tIns="91425" anchor="b" anchorCtr="0"/>
          <a:lstStyle>
            <a:lvl1pPr rtl="0">
              <a:spcBef>
                <a:spcPts val="0"/>
              </a:spcBef>
              <a:buClr>
                <a:schemeClr val="dk1"/>
              </a:buClr>
              <a:buSzPct val="100000"/>
              <a:buNone/>
              <a:defRPr b="1" sz="3600">
                <a:solidFill>
                  <a:schemeClr val="dk1"/>
                </a:solidFill>
              </a:defRPr>
            </a:lvl1pPr>
            <a:lvl2pPr rtl="0">
              <a:spcBef>
                <a:spcPts val="0"/>
              </a:spcBef>
              <a:buClr>
                <a:schemeClr val="dk1"/>
              </a:buClr>
              <a:buSzPct val="100000"/>
              <a:buNone/>
              <a:defRPr b="1" sz="3600">
                <a:solidFill>
                  <a:schemeClr val="dk1"/>
                </a:solidFill>
              </a:defRPr>
            </a:lvl2pPr>
            <a:lvl3pPr rtl="0">
              <a:spcBef>
                <a:spcPts val="0"/>
              </a:spcBef>
              <a:buClr>
                <a:schemeClr val="dk1"/>
              </a:buClr>
              <a:buSzPct val="100000"/>
              <a:buNone/>
              <a:defRPr b="1" sz="3600">
                <a:solidFill>
                  <a:schemeClr val="dk1"/>
                </a:solidFill>
              </a:defRPr>
            </a:lvl3pPr>
            <a:lvl4pPr rtl="0">
              <a:spcBef>
                <a:spcPts val="0"/>
              </a:spcBef>
              <a:buClr>
                <a:schemeClr val="dk1"/>
              </a:buClr>
              <a:buSzPct val="100000"/>
              <a:buNone/>
              <a:defRPr b="1" sz="3600">
                <a:solidFill>
                  <a:schemeClr val="dk1"/>
                </a:solidFill>
              </a:defRPr>
            </a:lvl4pPr>
            <a:lvl5pPr rtl="0">
              <a:spcBef>
                <a:spcPts val="0"/>
              </a:spcBef>
              <a:buClr>
                <a:schemeClr val="dk1"/>
              </a:buClr>
              <a:buSzPct val="100000"/>
              <a:buNone/>
              <a:defRPr b="1" sz="3600">
                <a:solidFill>
                  <a:schemeClr val="dk1"/>
                </a:solidFill>
              </a:defRPr>
            </a:lvl5pPr>
            <a:lvl6pPr rtl="0">
              <a:spcBef>
                <a:spcPts val="0"/>
              </a:spcBef>
              <a:buClr>
                <a:schemeClr val="dk1"/>
              </a:buClr>
              <a:buSzPct val="100000"/>
              <a:buNone/>
              <a:defRPr b="1" sz="3600">
                <a:solidFill>
                  <a:schemeClr val="dk1"/>
                </a:solidFill>
              </a:defRPr>
            </a:lvl6pPr>
            <a:lvl7pPr rtl="0">
              <a:spcBef>
                <a:spcPts val="0"/>
              </a:spcBef>
              <a:buClr>
                <a:schemeClr val="dk1"/>
              </a:buClr>
              <a:buSzPct val="100000"/>
              <a:buNone/>
              <a:defRPr b="1" sz="3600">
                <a:solidFill>
                  <a:schemeClr val="dk1"/>
                </a:solidFill>
              </a:defRPr>
            </a:lvl7pPr>
            <a:lvl8pPr rtl="0">
              <a:spcBef>
                <a:spcPts val="0"/>
              </a:spcBef>
              <a:buClr>
                <a:schemeClr val="dk1"/>
              </a:buClr>
              <a:buSzPct val="100000"/>
              <a:buNone/>
              <a:defRPr b="1" sz="3600">
                <a:solidFill>
                  <a:schemeClr val="dk1"/>
                </a:solidFill>
              </a:defRPr>
            </a:lvl8pPr>
            <a:lvl9pPr rtl="0">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22" name="Shape 22"/>
        <p:cNvGrpSpPr/>
        <p:nvPr/>
      </p:nvGrpSpPr>
      <p:grpSpPr>
        <a:xfrm>
          <a:off y="0" x="0"/>
          <a:ext cy="0" cx="0"/>
          <a:chOff y="0" x="0"/>
          <a:chExt cy="0" cx="0"/>
        </a:xfrm>
      </p:grpSpPr>
      <p:sp>
        <p:nvSpPr>
          <p:cNvPr id="23" name="Shape 23"/>
          <p:cNvSpPr txBox="1"/>
          <p:nvPr>
            <p:ph type="title"/>
          </p:nvPr>
        </p:nvSpPr>
        <p:spPr>
          <a:xfrm>
            <a:off y="205978" x="457200"/>
            <a:ext cy="857400" cx="8229600"/>
          </a:xfrm>
          <a:prstGeom prst="rect">
            <a:avLst/>
          </a:prstGeom>
          <a:noFill/>
          <a:ln>
            <a:noFill/>
          </a:ln>
        </p:spPr>
        <p:txBody>
          <a:bodyPr bIns="91425" rIns="91425" lIns="91425" tIns="91425" anchor="ctr" anchorCtr="0"/>
          <a:lstStyle>
            <a:lvl1pPr rtl="0">
              <a:spcBef>
                <a:spcPts val="0"/>
              </a:spcBef>
              <a:buClr>
                <a:schemeClr val="lt1"/>
              </a:buClr>
              <a:buSzPct val="100000"/>
              <a:buFont typeface="Georgia"/>
              <a:buNone/>
              <a:defRPr sz="4800">
                <a:solidFill>
                  <a:schemeClr val="lt1"/>
                </a:solidFill>
                <a:latin typeface="Georgia"/>
                <a:ea typeface="Georgia"/>
                <a:cs typeface="Georgia"/>
                <a:sym typeface="Georgia"/>
              </a:defRPr>
            </a:lvl1pPr>
            <a:lvl2pPr rtl="0">
              <a:spcBef>
                <a:spcPts val="0"/>
              </a:spcBef>
              <a:buClr>
                <a:schemeClr val="lt1"/>
              </a:buClr>
              <a:buSzPct val="100000"/>
              <a:buFont typeface="Georgia"/>
              <a:buNone/>
              <a:defRPr sz="4800">
                <a:solidFill>
                  <a:schemeClr val="lt1"/>
                </a:solidFill>
                <a:latin typeface="Georgia"/>
                <a:ea typeface="Georgia"/>
                <a:cs typeface="Georgia"/>
                <a:sym typeface="Georgia"/>
              </a:defRPr>
            </a:lvl2pPr>
            <a:lvl3pPr rtl="0">
              <a:spcBef>
                <a:spcPts val="0"/>
              </a:spcBef>
              <a:buClr>
                <a:schemeClr val="lt1"/>
              </a:buClr>
              <a:buSzPct val="100000"/>
              <a:buFont typeface="Georgia"/>
              <a:buNone/>
              <a:defRPr sz="4800">
                <a:solidFill>
                  <a:schemeClr val="lt1"/>
                </a:solidFill>
                <a:latin typeface="Georgia"/>
                <a:ea typeface="Georgia"/>
                <a:cs typeface="Georgia"/>
                <a:sym typeface="Georgia"/>
              </a:defRPr>
            </a:lvl3pPr>
            <a:lvl4pPr rtl="0">
              <a:spcBef>
                <a:spcPts val="0"/>
              </a:spcBef>
              <a:buClr>
                <a:schemeClr val="lt1"/>
              </a:buClr>
              <a:buSzPct val="100000"/>
              <a:buFont typeface="Georgia"/>
              <a:buNone/>
              <a:defRPr sz="4800">
                <a:solidFill>
                  <a:schemeClr val="lt1"/>
                </a:solidFill>
                <a:latin typeface="Georgia"/>
                <a:ea typeface="Georgia"/>
                <a:cs typeface="Georgia"/>
                <a:sym typeface="Georgia"/>
              </a:defRPr>
            </a:lvl4pPr>
            <a:lvl5pPr rtl="0">
              <a:spcBef>
                <a:spcPts val="0"/>
              </a:spcBef>
              <a:buClr>
                <a:schemeClr val="lt1"/>
              </a:buClr>
              <a:buSzPct val="100000"/>
              <a:buFont typeface="Georgia"/>
              <a:buNone/>
              <a:defRPr sz="4800">
                <a:solidFill>
                  <a:schemeClr val="lt1"/>
                </a:solidFill>
                <a:latin typeface="Georgia"/>
                <a:ea typeface="Georgia"/>
                <a:cs typeface="Georgia"/>
                <a:sym typeface="Georgia"/>
              </a:defRPr>
            </a:lvl5pPr>
            <a:lvl6pPr rtl="0">
              <a:spcBef>
                <a:spcPts val="0"/>
              </a:spcBef>
              <a:buClr>
                <a:schemeClr val="lt1"/>
              </a:buClr>
              <a:buSzPct val="100000"/>
              <a:buFont typeface="Georgia"/>
              <a:buNone/>
              <a:defRPr sz="4800">
                <a:solidFill>
                  <a:schemeClr val="lt1"/>
                </a:solidFill>
                <a:latin typeface="Georgia"/>
                <a:ea typeface="Georgia"/>
                <a:cs typeface="Georgia"/>
                <a:sym typeface="Georgia"/>
              </a:defRPr>
            </a:lvl6pPr>
            <a:lvl7pPr rtl="0">
              <a:spcBef>
                <a:spcPts val="0"/>
              </a:spcBef>
              <a:buClr>
                <a:schemeClr val="lt1"/>
              </a:buClr>
              <a:buSzPct val="100000"/>
              <a:buFont typeface="Georgia"/>
              <a:buNone/>
              <a:defRPr sz="4800">
                <a:solidFill>
                  <a:schemeClr val="lt1"/>
                </a:solidFill>
                <a:latin typeface="Georgia"/>
                <a:ea typeface="Georgia"/>
                <a:cs typeface="Georgia"/>
                <a:sym typeface="Georgia"/>
              </a:defRPr>
            </a:lvl7pPr>
            <a:lvl8pPr rtl="0">
              <a:spcBef>
                <a:spcPts val="0"/>
              </a:spcBef>
              <a:buClr>
                <a:schemeClr val="lt1"/>
              </a:buClr>
              <a:buSzPct val="100000"/>
              <a:buFont typeface="Georgia"/>
              <a:buNone/>
              <a:defRPr sz="4800">
                <a:solidFill>
                  <a:schemeClr val="lt1"/>
                </a:solidFill>
                <a:latin typeface="Georgia"/>
                <a:ea typeface="Georgia"/>
                <a:cs typeface="Georgia"/>
                <a:sym typeface="Georgia"/>
              </a:defRPr>
            </a:lvl8pPr>
            <a:lvl9pPr rtl="0">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24" name="Shape 24"/>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rtl="0">
              <a:spcBef>
                <a:spcPts val="600"/>
              </a:spcBef>
              <a:buClr>
                <a:schemeClr val="dk1"/>
              </a:buClr>
              <a:buSzPct val="100000"/>
              <a:buFont typeface="Georgia"/>
              <a:defRPr sz="3000">
                <a:solidFill>
                  <a:schemeClr val="dk1"/>
                </a:solidFill>
                <a:latin typeface="Georgia"/>
                <a:ea typeface="Georgia"/>
                <a:cs typeface="Georgia"/>
                <a:sym typeface="Georgia"/>
              </a:defRPr>
            </a:lvl1pPr>
            <a:lvl2pPr rtl="0">
              <a:spcBef>
                <a:spcPts val="480"/>
              </a:spcBef>
              <a:buClr>
                <a:schemeClr val="dk1"/>
              </a:buClr>
              <a:buSzPct val="100000"/>
              <a:buFont typeface="Georgia"/>
              <a:defRPr sz="2400">
                <a:solidFill>
                  <a:schemeClr val="dk1"/>
                </a:solidFill>
                <a:latin typeface="Georgia"/>
                <a:ea typeface="Georgia"/>
                <a:cs typeface="Georgia"/>
                <a:sym typeface="Georgia"/>
              </a:defRPr>
            </a:lvl2pPr>
            <a:lvl3pPr rtl="0">
              <a:spcBef>
                <a:spcPts val="480"/>
              </a:spcBef>
              <a:buClr>
                <a:schemeClr val="dk1"/>
              </a:buClr>
              <a:buSzPct val="100000"/>
              <a:buFont typeface="Georgia"/>
              <a:defRPr sz="2400">
                <a:solidFill>
                  <a:schemeClr val="dk1"/>
                </a:solidFill>
                <a:latin typeface="Georgia"/>
                <a:ea typeface="Georgia"/>
                <a:cs typeface="Georgia"/>
                <a:sym typeface="Georgia"/>
              </a:defRPr>
            </a:lvl3pPr>
            <a:lvl4pPr rtl="0">
              <a:spcBef>
                <a:spcPts val="360"/>
              </a:spcBef>
              <a:buClr>
                <a:schemeClr val="dk1"/>
              </a:buClr>
              <a:buSzPct val="100000"/>
              <a:buFont typeface="Georgia"/>
              <a:defRPr sz="1800">
                <a:solidFill>
                  <a:schemeClr val="dk1"/>
                </a:solidFill>
                <a:latin typeface="Georgia"/>
                <a:ea typeface="Georgia"/>
                <a:cs typeface="Georgia"/>
                <a:sym typeface="Georgia"/>
              </a:defRPr>
            </a:lvl4pPr>
            <a:lvl5pPr rtl="0">
              <a:spcBef>
                <a:spcPts val="360"/>
              </a:spcBef>
              <a:buClr>
                <a:schemeClr val="dk1"/>
              </a:buClr>
              <a:buSzPct val="100000"/>
              <a:buFont typeface="Georgia"/>
              <a:defRPr sz="1800">
                <a:solidFill>
                  <a:schemeClr val="dk1"/>
                </a:solidFill>
                <a:latin typeface="Georgia"/>
                <a:ea typeface="Georgia"/>
                <a:cs typeface="Georgia"/>
                <a:sym typeface="Georgia"/>
              </a:defRPr>
            </a:lvl5pPr>
            <a:lvl6pPr rtl="0">
              <a:spcBef>
                <a:spcPts val="360"/>
              </a:spcBef>
              <a:buClr>
                <a:schemeClr val="dk1"/>
              </a:buClr>
              <a:buSzPct val="100000"/>
              <a:buFont typeface="Georgia"/>
              <a:defRPr sz="1800">
                <a:solidFill>
                  <a:schemeClr val="dk1"/>
                </a:solidFill>
                <a:latin typeface="Georgia"/>
                <a:ea typeface="Georgia"/>
                <a:cs typeface="Georgia"/>
                <a:sym typeface="Georgia"/>
              </a:defRPr>
            </a:lvl6pPr>
            <a:lvl7pPr rtl="0">
              <a:spcBef>
                <a:spcPts val="360"/>
              </a:spcBef>
              <a:buClr>
                <a:schemeClr val="dk1"/>
              </a:buClr>
              <a:buSzPct val="100000"/>
              <a:buFont typeface="Georgia"/>
              <a:defRPr sz="1800">
                <a:solidFill>
                  <a:schemeClr val="dk1"/>
                </a:solidFill>
                <a:latin typeface="Georgia"/>
                <a:ea typeface="Georgia"/>
                <a:cs typeface="Georgia"/>
                <a:sym typeface="Georgia"/>
              </a:defRPr>
            </a:lvl7pPr>
            <a:lvl8pPr rtl="0">
              <a:spcBef>
                <a:spcPts val="360"/>
              </a:spcBef>
              <a:buClr>
                <a:schemeClr val="dk1"/>
              </a:buClr>
              <a:buSzPct val="100000"/>
              <a:buFont typeface="Georgia"/>
              <a:defRPr sz="1800">
                <a:solidFill>
                  <a:schemeClr val="dk1"/>
                </a:solidFill>
                <a:latin typeface="Georgia"/>
                <a:ea typeface="Georgia"/>
                <a:cs typeface="Georgia"/>
                <a:sym typeface="Georgia"/>
              </a:defRPr>
            </a:lvl8pPr>
            <a:lvl9pPr rtl="0">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54" r:id="rId1"/>
    <p:sldLayoutId id="2147483655" r:id="rId2"/>
    <p:sldLayoutId id="2147483656" r:id="rId3"/>
    <p:sldLayoutId id="2147483657" r:id="rId4"/>
    <p:sldLayoutId id="2147483658" r:id="rId5"/>
    <p:sldLayoutId id="2147483659"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7.xml" Type="http://schemas.openxmlformats.org/officeDocument/2006/relationships/slideLayout" Id="rId1"/><Relationship Target="../media/image01.png" Type="http://schemas.openxmlformats.org/officeDocument/2006/relationships/image" Id="rId4"/><Relationship Target="../media/image00.gif"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8.xml" Type="http://schemas.openxmlformats.org/officeDocument/2006/relationships/slideLayout" Id="rId1"/><Relationship Target="../media/image08.png" Type="http://schemas.openxmlformats.org/officeDocument/2006/relationships/image" Id="rId4"/><Relationship Target="../media/image23.png" Type="http://schemas.openxmlformats.org/officeDocument/2006/relationships/image"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8.xml" Type="http://schemas.openxmlformats.org/officeDocument/2006/relationships/slideLayout" Id="rId1"/><Relationship Target="../media/image14.png" Type="http://schemas.openxmlformats.org/officeDocument/2006/relationships/image" Id="rId4"/><Relationship Target="../media/image09.pn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7.xml" Type="http://schemas.openxmlformats.org/officeDocument/2006/relationships/slideLayout" Id="rId1"/></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8.xml" Type="http://schemas.openxmlformats.org/officeDocument/2006/relationships/slideLayout" Id="rId1"/><Relationship Target="../media/image13.gif"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8.xml" Type="http://schemas.openxmlformats.org/officeDocument/2006/relationships/slideLayout" Id="rId1"/><Relationship Target="../media/image20.jp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8.xml" Type="http://schemas.openxmlformats.org/officeDocument/2006/relationships/slideLayout" Id="rId1"/><Relationship Target="../media/image34.pn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8.xml" Type="http://schemas.openxmlformats.org/officeDocument/2006/relationships/slideLayout" Id="rId1"/><Relationship Target="../media/image22.pn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7.xml" Type="http://schemas.openxmlformats.org/officeDocument/2006/relationships/slideLayout" Id="rId1"/></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8.xml" Type="http://schemas.openxmlformats.org/officeDocument/2006/relationships/slideLayout" Id="rId1"/><Relationship Target="../media/image16.pn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8.xml" Type="http://schemas.openxmlformats.org/officeDocument/2006/relationships/slideLayout" Id="rId1"/><Relationship Target="../media/image12.jpg" Type="http://schemas.openxmlformats.org/officeDocument/2006/relationships/image" Id="rId4"/><Relationship Target="../media/image11.jp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8.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8.xml" Type="http://schemas.openxmlformats.org/officeDocument/2006/relationships/slideLayout" Id="rId1"/></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8.xml" Type="http://schemas.openxmlformats.org/officeDocument/2006/relationships/slideLayout" Id="rId1"/><Relationship Target="../media/image15.gif"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8.xml" Type="http://schemas.openxmlformats.org/officeDocument/2006/relationships/slideLayout" Id="rId1"/><Relationship Target="../media/image17.gif"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8.xml" Type="http://schemas.openxmlformats.org/officeDocument/2006/relationships/slideLayout" Id="rId1"/><Relationship Target="../media/image18.gif"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8.xml" Type="http://schemas.openxmlformats.org/officeDocument/2006/relationships/slideLayout" Id="rId1"/><Relationship Target="../media/image19.gif"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10.xml" Type="http://schemas.openxmlformats.org/officeDocument/2006/relationships/slideLayout" Id="rId1"/><Relationship Target="../media/image62.png" Type="http://schemas.openxmlformats.org/officeDocument/2006/relationships/image" Id="rId4"/><Relationship Target="../media/image27.jpg"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7.xml" Type="http://schemas.openxmlformats.org/officeDocument/2006/relationships/slideLayout" Id="rId1"/></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8.xml" Type="http://schemas.openxmlformats.org/officeDocument/2006/relationships/slideLayout" Id="rId1"/><Relationship Target="../media/image30.jpg" Type="http://schemas.openxmlformats.org/officeDocument/2006/relationships/image" Id="rId4"/><Relationship Target="../media/image21.png" Type="http://schemas.openxmlformats.org/officeDocument/2006/relationships/image" Id="rId3"/><Relationship Target="../media/image33.gif" Type="http://schemas.openxmlformats.org/officeDocument/2006/relationships/image" Id="rId5"/></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8.xml" Type="http://schemas.openxmlformats.org/officeDocument/2006/relationships/slideLayout" Id="rId1"/><Relationship Target="../media/image24.png" Type="http://schemas.openxmlformats.org/officeDocument/2006/relationships/image" Id="rId4"/><Relationship Target="../media/image29.png"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8.xml" Type="http://schemas.openxmlformats.org/officeDocument/2006/relationships/slideLayout" Id="rId1"/><Relationship Target="../media/image41.gif" Type="http://schemas.openxmlformats.org/officeDocument/2006/relationships/image" Id="rId4"/><Relationship Target="../media/image36.gif"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7.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7.xml" Type="http://schemas.openxmlformats.org/officeDocument/2006/relationships/slideLayout" Id="rId1"/><Relationship Target="../media/image25.jpg" Type="http://schemas.openxmlformats.org/officeDocument/2006/relationships/image" Id="rId3"/></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8.xml" Type="http://schemas.openxmlformats.org/officeDocument/2006/relationships/slideLayout" Id="rId1"/><Relationship Target="../media/image37.png" Type="http://schemas.openxmlformats.org/officeDocument/2006/relationships/image" Id="rId4"/><Relationship Target="../media/image26.jpg"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8.xml" Type="http://schemas.openxmlformats.org/officeDocument/2006/relationships/slideLayout" Id="rId1"/><Relationship Target="../media/image28.jpg"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8.xml" Type="http://schemas.openxmlformats.org/officeDocument/2006/relationships/slideLayout" Id="rId1"/><Relationship Target="../media/image31.jpg" Type="http://schemas.openxmlformats.org/officeDocument/2006/relationships/image" Id="rId4"/><Relationship Target="../media/image28.jpg" Type="http://schemas.openxmlformats.org/officeDocument/2006/relationships/image" Id="rId3"/></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8.xml" Type="http://schemas.openxmlformats.org/officeDocument/2006/relationships/slideLayout" Id="rId1"/><Relationship Target="../media/image42.jpg" Type="http://schemas.openxmlformats.org/officeDocument/2006/relationships/image" Id="rId4"/><Relationship Target="../media/image28.jp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8.xml" Type="http://schemas.openxmlformats.org/officeDocument/2006/relationships/slideLayout" Id="rId1"/><Relationship Target="../media/image32.gif" Type="http://schemas.openxmlformats.org/officeDocument/2006/relationships/image" Id="rId4"/><Relationship Target="../media/image26.jp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8.xml" Type="http://schemas.openxmlformats.org/officeDocument/2006/relationships/slideLayout" Id="rId1"/><Relationship Target="../media/image32.gif" Type="http://schemas.openxmlformats.org/officeDocument/2006/relationships/image" Id="rId4"/><Relationship Target="../media/image26.jpg" Type="http://schemas.openxmlformats.org/officeDocument/2006/relationships/image" Id="rId3"/><Relationship Target="../media/image35.jpg" Type="http://schemas.openxmlformats.org/officeDocument/2006/relationships/image" Id="rId5"/></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7.xml" Type="http://schemas.openxmlformats.org/officeDocument/2006/relationships/slideLayout" Id="rId1"/></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8.xml" Type="http://schemas.openxmlformats.org/officeDocument/2006/relationships/slideLayout" Id="rId1"/><Relationship Target="../media/image46.gif" Type="http://schemas.openxmlformats.org/officeDocument/2006/relationships/image" Id="rId4"/><Relationship Target="../media/image39.gif" Type="http://schemas.openxmlformats.org/officeDocument/2006/relationships/image" Id="rId3"/></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8.xml" Type="http://schemas.openxmlformats.org/officeDocument/2006/relationships/slideLayout" Id="rId1"/><Relationship Target="../media/image38.gif" Type="http://schemas.openxmlformats.org/officeDocument/2006/relationships/image" Id="rId4"/><Relationship Target="../media/image48.gif"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8.xml" Type="http://schemas.openxmlformats.org/officeDocument/2006/relationships/slideLayout" Id="rId1"/><Relationship Target="../media/image02.png" Type="http://schemas.openxmlformats.org/officeDocument/2006/relationships/image" Id="rId3"/></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7.xml" Type="http://schemas.openxmlformats.org/officeDocument/2006/relationships/slideLayout" Id="rId1"/></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8.xml" Type="http://schemas.openxmlformats.org/officeDocument/2006/relationships/slideLayout" Id="rId1"/><Relationship Target="../media/image63.png" Type="http://schemas.openxmlformats.org/officeDocument/2006/relationships/image" Id="rId4"/><Relationship Target="../media/image45.png" Type="http://schemas.openxmlformats.org/officeDocument/2006/relationships/image" Id="rId3"/><Relationship Target="../media/image54.png" Type="http://schemas.openxmlformats.org/officeDocument/2006/relationships/image" Id="rId5"/></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8.xml" Type="http://schemas.openxmlformats.org/officeDocument/2006/relationships/slideLayout" Id="rId1"/><Relationship Target="../media/image49.gif"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8.xml" Type="http://schemas.openxmlformats.org/officeDocument/2006/relationships/slideLayout" Id="rId1"/><Relationship Target="../media/image40.gif"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8.xml" Type="http://schemas.openxmlformats.org/officeDocument/2006/relationships/slideLayout" Id="rId1"/><Relationship Target="../media/image43.gif"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8.xml" Type="http://schemas.openxmlformats.org/officeDocument/2006/relationships/slideLayout" Id="rId1"/><Relationship Target="../media/image57.gif"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8.xml" Type="http://schemas.openxmlformats.org/officeDocument/2006/relationships/slideLayout" Id="rId1"/><Relationship Target="../media/image44.gif"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7.xml" Type="http://schemas.openxmlformats.org/officeDocument/2006/relationships/slideLayout" Id="rId1"/><Relationship Target="../media/image50.jp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8.xml" Type="http://schemas.openxmlformats.org/officeDocument/2006/relationships/slideLayout" Id="rId1"/><Relationship Target="../media/image47.gif" Type="http://schemas.openxmlformats.org/officeDocument/2006/relationships/image" Id="rId4"/><Relationship Target="../media/image50.jpg" Type="http://schemas.openxmlformats.org/officeDocument/2006/relationships/image" Id="rId3"/><Relationship Target="../media/image52.jpg" Type="http://schemas.openxmlformats.org/officeDocument/2006/relationships/image" Id="rId5"/></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8.xml" Type="http://schemas.openxmlformats.org/officeDocument/2006/relationships/slideLayout" Id="rId1"/><Relationship Target="../media/image59.jpg" Type="http://schemas.openxmlformats.org/officeDocument/2006/relationships/image" Id="rId4"/><Relationship Target="../media/image50.jp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8.xml" Type="http://schemas.openxmlformats.org/officeDocument/2006/relationships/slideLayout" Id="rId1"/><Relationship Target="../media/image04.png" Type="http://schemas.openxmlformats.org/officeDocument/2006/relationships/image" Id="rId3"/></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8.xml" Type="http://schemas.openxmlformats.org/officeDocument/2006/relationships/slideLayout" Id="rId1"/><Relationship Target="../media/image65.jpg" Type="http://schemas.openxmlformats.org/officeDocument/2006/relationships/image" Id="rId4"/><Relationship Target="../media/image50.jpg"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8.xml" Type="http://schemas.openxmlformats.org/officeDocument/2006/relationships/slideLayout" Id="rId1"/><Relationship Target="../media/image66.jpg" Type="http://schemas.openxmlformats.org/officeDocument/2006/relationships/image" Id="rId4"/><Relationship Target="../media/image50.jp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7.xml" Type="http://schemas.openxmlformats.org/officeDocument/2006/relationships/slideLayout" Id="rId1"/></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8.xml" Type="http://schemas.openxmlformats.org/officeDocument/2006/relationships/slideLayout" Id="rId1"/><Relationship Target="../media/image51.gif"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8.xml" Type="http://schemas.openxmlformats.org/officeDocument/2006/relationships/slideLayout" Id="rId1"/><Relationship Target="../media/image53.gif"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8.xml" Type="http://schemas.openxmlformats.org/officeDocument/2006/relationships/slideLayout" Id="rId1"/><Relationship Target="../media/image55.gif" Type="http://schemas.openxmlformats.org/officeDocument/2006/relationships/image" Id="rId4"/><Relationship Target="../media/image56.jpg"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8.xml" Type="http://schemas.openxmlformats.org/officeDocument/2006/relationships/slideLayout" Id="rId1"/></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8.xml" Type="http://schemas.openxmlformats.org/officeDocument/2006/relationships/slideLayout" Id="rId1"/><Relationship Target="../media/image58.gif" Type="http://schemas.openxmlformats.org/officeDocument/2006/relationships/image" Id="rId4"/><Relationship Target="../media/image68.jpg" Type="http://schemas.openxmlformats.org/officeDocument/2006/relationships/image" Id="rId3"/></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8.xml" Type="http://schemas.openxmlformats.org/officeDocument/2006/relationships/slideLayout" Id="rId1"/></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7.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8.xml" Type="http://schemas.openxmlformats.org/officeDocument/2006/relationships/slideLayout" Id="rId1"/><Relationship Target="../media/image06.gif" Type="http://schemas.openxmlformats.org/officeDocument/2006/relationships/image" Id="rId3"/></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8.xml" Type="http://schemas.openxmlformats.org/officeDocument/2006/relationships/slideLayout" Id="rId1"/><Relationship Target="../media/image67.jpg" Type="http://schemas.openxmlformats.org/officeDocument/2006/relationships/image" Id="rId4"/><Relationship Target="../media/image64.jpg" Type="http://schemas.openxmlformats.org/officeDocument/2006/relationships/image" Id="rId3"/></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8.xml" Type="http://schemas.openxmlformats.org/officeDocument/2006/relationships/slideLayout" Id="rId1"/></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8.xml" Type="http://schemas.openxmlformats.org/officeDocument/2006/relationships/slideLayout" Id="rId1"/></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7.xml" Type="http://schemas.openxmlformats.org/officeDocument/2006/relationships/slideLayout" Id="rId1"/><Relationship Target="../media/image60.jpg" Type="http://schemas.openxmlformats.org/officeDocument/2006/relationships/image" Id="rId3"/></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8.xml" Type="http://schemas.openxmlformats.org/officeDocument/2006/relationships/slideLayout" Id="rId1"/><Relationship Target="../media/image61.jpg" Type="http://schemas.openxmlformats.org/officeDocument/2006/relationships/image" Id="rId4"/><Relationship Target="mailto:asscac@apo-x.org" Type="http://schemas.openxmlformats.org/officeDocument/2006/relationships/hyperlink" TargetMode="External" Id="rId3"/></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8.xml" Type="http://schemas.openxmlformats.org/officeDocument/2006/relationships/slideLayout" Id="rId1"/></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8.xml" Type="http://schemas.openxmlformats.org/officeDocument/2006/relationships/slideLayout" Id="rId1"/><Relationship Target="../media/image05.pn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8.xml" Type="http://schemas.openxmlformats.org/officeDocument/2006/relationships/slideLayout" Id="rId1"/><Relationship Target="../media/image07.pn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8.xml" Type="http://schemas.openxmlformats.org/officeDocument/2006/relationships/slideLayout" Id="rId1"/><Relationship Target="../media/image03.png" Type="http://schemas.openxmlformats.org/officeDocument/2006/relationships/image" Id="rId4"/><Relationship Target="../media/image10.png" Type="http://schemas.openxmlformats.org/officeDocument/2006/relationships/image" Id="rId3"/><Relationship Target="../media/image23.png" Type="http://schemas.openxmlformats.org/officeDocument/2006/relationships/image" Id="rId5"/></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73763"/>
        </a:solidFill>
      </p:bgPr>
    </p:bg>
    <p:spTree>
      <p:nvGrpSpPr>
        <p:cNvPr id="56" name="Shape 56"/>
        <p:cNvGrpSpPr/>
        <p:nvPr/>
      </p:nvGrpSpPr>
      <p:grpSpPr>
        <a:xfrm>
          <a:off y="0" x="0"/>
          <a:ext cy="0" cx="0"/>
          <a:chOff y="0" x="0"/>
          <a:chExt cy="0" cx="0"/>
        </a:xfrm>
      </p:grpSpPr>
      <p:sp>
        <p:nvSpPr>
          <p:cNvPr id="57" name="Shape 57"/>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Alpha Phi Omega</a:t>
            </a:r>
          </a:p>
        </p:txBody>
      </p:sp>
      <p:sp>
        <p:nvSpPr>
          <p:cNvPr id="58" name="Shape 58"/>
          <p:cNvSpPr txBox="1"/>
          <p:nvPr>
            <p:ph idx="1" type="subTitle"/>
          </p:nvPr>
        </p:nvSpPr>
        <p:spPr>
          <a:xfrm>
            <a:off y="3093338" x="685800"/>
            <a:ext cy="16899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Chi Chapter at UCLA</a:t>
            </a:r>
          </a:p>
          <a:p>
            <a:pPr rtl="0" lvl="0">
              <a:spcBef>
                <a:spcPts val="0"/>
              </a:spcBef>
              <a:buNone/>
            </a:pPr>
            <a:r>
              <a:rPr lang="en" i="0">
                <a:latin typeface="Ubuntu"/>
                <a:ea typeface="Ubuntu"/>
                <a:cs typeface="Ubuntu"/>
                <a:sym typeface="Ubuntu"/>
              </a:rPr>
              <a:t>Alpha Mu / Kay Krenek Term, Meeting 3 </a:t>
            </a:r>
          </a:p>
          <a:p>
            <a:pPr rtl="0" lvl="0">
              <a:spcBef>
                <a:spcPts val="0"/>
              </a:spcBef>
              <a:buNone/>
            </a:pPr>
            <a:r>
              <a:rPr lang="en" i="0">
                <a:latin typeface="Ubuntu"/>
                <a:ea typeface="Ubuntu"/>
                <a:cs typeface="Ubuntu"/>
                <a:sym typeface="Ubuntu"/>
              </a:rPr>
              <a:t>October 29, 2014</a:t>
            </a:r>
          </a:p>
          <a:p>
            <a:pPr rtl="0" lvl="0">
              <a:spcBef>
                <a:spcPts val="0"/>
              </a:spcBef>
              <a:buNone/>
            </a:pPr>
            <a:r>
              <a:t/>
            </a:r>
            <a:endParaRPr i="0"/>
          </a:p>
          <a:p>
            <a:pPr rtl="0" lvl="0">
              <a:spcBef>
                <a:spcPts val="0"/>
              </a:spcBef>
              <a:buNone/>
            </a:pPr>
            <a:r>
              <a:rPr lang="en">
                <a:latin typeface="Ubuntu"/>
                <a:ea typeface="Ubuntu"/>
                <a:cs typeface="Ubuntu"/>
                <a:sym typeface="Ubuntu"/>
              </a:rPr>
              <a:t>www.apo-x.org</a:t>
            </a:r>
          </a:p>
        </p:txBody>
      </p:sp>
      <p:pic>
        <p:nvPicPr>
          <p:cNvPr id="59" name="Shape 59"/>
          <p:cNvPicPr preferRelativeResize="0"/>
          <p:nvPr/>
        </p:nvPicPr>
        <p:blipFill>
          <a:blip r:embed="rId3">
            <a:alphaModFix/>
          </a:blip>
          <a:stretch>
            <a:fillRect/>
          </a:stretch>
        </p:blipFill>
        <p:spPr>
          <a:xfrm>
            <a:off y="236934" x="3746887"/>
            <a:ext cy="2193131" cx="1650206"/>
          </a:xfrm>
          <a:prstGeom prst="rect">
            <a:avLst/>
          </a:prstGeom>
          <a:noFill/>
          <a:ln>
            <a:noFill/>
          </a:ln>
        </p:spPr>
      </p:pic>
      <p:pic>
        <p:nvPicPr>
          <p:cNvPr id="60" name="Shape 60"/>
          <p:cNvPicPr preferRelativeResize="0"/>
          <p:nvPr/>
        </p:nvPicPr>
        <p:blipFill>
          <a:blip r:embed="rId4">
            <a:alphaModFix/>
          </a:blip>
          <a:stretch>
            <a:fillRect/>
          </a:stretch>
        </p:blipFill>
        <p:spPr>
          <a:xfrm>
            <a:off y="4121835" x="7217164"/>
            <a:ext cy="900259" cx="125938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y="0" x="0"/>
          <a:ext cy="0" cx="0"/>
          <a:chOff y="0" x="0"/>
          <a:chExt cy="0" cx="0"/>
        </a:xfrm>
      </p:grpSpPr>
      <p:sp>
        <p:nvSpPr>
          <p:cNvPr id="122" name="Shape 12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Lastly...</a:t>
            </a:r>
          </a:p>
        </p:txBody>
      </p:sp>
      <p:sp>
        <p:nvSpPr>
          <p:cNvPr id="123" name="Shape 123"/>
          <p:cNvSpPr txBox="1"/>
          <p:nvPr>
            <p:ph idx="1" type="body"/>
          </p:nvPr>
        </p:nvSpPr>
        <p:spPr>
          <a:xfrm>
            <a:off y="1200150" x="457200"/>
            <a:ext cy="3725699" cx="3977100"/>
          </a:xfrm>
          <a:prstGeom prst="rect">
            <a:avLst/>
          </a:prstGeom>
        </p:spPr>
        <p:txBody>
          <a:bodyPr bIns="91425" rIns="91425" lIns="91425" tIns="91425" anchor="t" anchorCtr="0">
            <a:noAutofit/>
          </a:bodyPr>
          <a:lstStyle/>
          <a:p>
            <a:pPr rtl="0" lvl="0" indent="-355600" marL="457200">
              <a:spcBef>
                <a:spcPts val="0"/>
              </a:spcBef>
              <a:buClr>
                <a:schemeClr val="dk1"/>
              </a:buClr>
              <a:buSzPct val="100000"/>
              <a:buFont typeface="Arial"/>
              <a:buChar char="●"/>
            </a:pPr>
            <a:r>
              <a:rPr sz="2000" lang="en"/>
              <a:t>Don’t have side conversations during toast song please</a:t>
            </a:r>
          </a:p>
          <a:p>
            <a:pPr rtl="0" lvl="0" indent="-355600" marL="457200">
              <a:spcBef>
                <a:spcPts val="0"/>
              </a:spcBef>
              <a:buClr>
                <a:schemeClr val="dk1"/>
              </a:buClr>
              <a:buSzPct val="100000"/>
              <a:buFont typeface="Arial"/>
              <a:buChar char="●"/>
            </a:pPr>
            <a:r>
              <a:rPr sz="2000" lang="en"/>
              <a:t>The APO Gods will NOT be happy if you do it again</a:t>
            </a:r>
          </a:p>
        </p:txBody>
      </p:sp>
      <p:pic>
        <p:nvPicPr>
          <p:cNvPr id="124" name="Shape 124"/>
          <p:cNvPicPr preferRelativeResize="0"/>
          <p:nvPr/>
        </p:nvPicPr>
        <p:blipFill>
          <a:blip r:embed="rId3">
            <a:alphaModFix/>
          </a:blip>
          <a:stretch>
            <a:fillRect/>
          </a:stretch>
        </p:blipFill>
        <p:spPr>
          <a:xfrm>
            <a:off y="2979625" x="915075"/>
            <a:ext cy="1946224" cx="3061350"/>
          </a:xfrm>
          <a:prstGeom prst="rect">
            <a:avLst/>
          </a:prstGeom>
          <a:noFill/>
          <a:ln>
            <a:noFill/>
          </a:ln>
        </p:spPr>
      </p:pic>
      <p:pic>
        <p:nvPicPr>
          <p:cNvPr id="125" name="Shape 125"/>
          <p:cNvPicPr preferRelativeResize="0"/>
          <p:nvPr/>
        </p:nvPicPr>
        <p:blipFill>
          <a:blip r:embed="rId4">
            <a:alphaModFix/>
          </a:blip>
          <a:stretch>
            <a:fillRect/>
          </a:stretch>
        </p:blipFill>
        <p:spPr>
          <a:xfrm>
            <a:off y="1460439" x="4434300"/>
            <a:ext cy="3465410" cx="461370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y="0" x="0"/>
          <a:ext cy="0" cx="0"/>
          <a:chOff y="0" x="0"/>
          <a:chExt cy="0" cx="0"/>
        </a:xfrm>
      </p:grpSpPr>
      <p:sp>
        <p:nvSpPr>
          <p:cNvPr id="130" name="Shape 13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HAVE A SWAG WEEK.</a:t>
            </a:r>
          </a:p>
        </p:txBody>
      </p:sp>
      <p:sp>
        <p:nvSpPr>
          <p:cNvPr id="131" name="Shape 131"/>
          <p:cNvSpPr txBox="1"/>
          <p:nvPr>
            <p:ph idx="1" type="body"/>
          </p:nvPr>
        </p:nvSpPr>
        <p:spPr>
          <a:xfrm>
            <a:off y="1200150" x="457200"/>
            <a:ext cy="3725699" cx="8321700"/>
          </a:xfrm>
          <a:prstGeom prst="rect">
            <a:avLst/>
          </a:prstGeom>
        </p:spPr>
        <p:txBody>
          <a:bodyPr bIns="91425" rIns="91425" lIns="91425" tIns="91425" anchor="t" anchorCtr="0">
            <a:noAutofit/>
          </a:bodyPr>
          <a:lstStyle/>
          <a:p>
            <a:pPr rtl="0" lvl="0" indent="-355600" marL="457200">
              <a:spcBef>
                <a:spcPts val="0"/>
              </a:spcBef>
              <a:buClr>
                <a:schemeClr val="dk1"/>
              </a:buClr>
              <a:buSzPct val="100000"/>
              <a:buFont typeface="Arial"/>
              <a:buChar char="●"/>
            </a:pPr>
            <a:r>
              <a:rPr sz="2000" lang="en"/>
              <a:t>GOOD LUCK ON MIDTERMS!</a:t>
            </a:r>
          </a:p>
        </p:txBody>
      </p:sp>
      <p:pic>
        <p:nvPicPr>
          <p:cNvPr id="132" name="Shape 132"/>
          <p:cNvPicPr preferRelativeResize="0"/>
          <p:nvPr/>
        </p:nvPicPr>
        <p:blipFill>
          <a:blip r:embed="rId3">
            <a:alphaModFix/>
          </a:blip>
          <a:stretch>
            <a:fillRect/>
          </a:stretch>
        </p:blipFill>
        <p:spPr>
          <a:xfrm>
            <a:off y="1756675" x="1036375"/>
            <a:ext cy="3238100" cx="3476849"/>
          </a:xfrm>
          <a:prstGeom prst="rect">
            <a:avLst/>
          </a:prstGeom>
          <a:noFill/>
          <a:ln>
            <a:noFill/>
          </a:ln>
        </p:spPr>
      </p:pic>
      <p:pic>
        <p:nvPicPr>
          <p:cNvPr id="133" name="Shape 133"/>
          <p:cNvPicPr preferRelativeResize="0"/>
          <p:nvPr/>
        </p:nvPicPr>
        <p:blipFill>
          <a:blip r:embed="rId4">
            <a:alphaModFix/>
          </a:blip>
          <a:stretch>
            <a:fillRect/>
          </a:stretch>
        </p:blipFill>
        <p:spPr>
          <a:xfrm>
            <a:off y="1335375" x="5516303"/>
            <a:ext cy="3659399" cx="2768021"/>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37" name="Shape 137"/>
        <p:cNvGrpSpPr/>
        <p:nvPr/>
      </p:nvGrpSpPr>
      <p:grpSpPr>
        <a:xfrm>
          <a:off y="0" x="0"/>
          <a:ext cy="0" cx="0"/>
          <a:chOff y="0" x="0"/>
          <a:chExt cy="0" cx="0"/>
        </a:xfrm>
      </p:grpSpPr>
      <p:sp>
        <p:nvSpPr>
          <p:cNvPr id="138" name="Shape 138"/>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Pacifico"/>
                <a:ea typeface="Pacifico"/>
                <a:cs typeface="Pacifico"/>
                <a:sym typeface="Pacifico"/>
              </a:rPr>
              <a:t>Administrative  VPs</a:t>
            </a:r>
          </a:p>
        </p:txBody>
      </p:sp>
      <p:sp>
        <p:nvSpPr>
          <p:cNvPr id="139" name="Shape 139"/>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Kevin Quizon &amp; Nicola Yip</a:t>
            </a:r>
          </a:p>
          <a:p>
            <a:pPr rtl="0" lvl="0">
              <a:spcBef>
                <a:spcPts val="0"/>
              </a:spcBef>
              <a:buNone/>
            </a:pPr>
            <a:r>
              <a:rPr lang="en">
                <a:latin typeface="Ubuntu"/>
                <a:ea typeface="Ubuntu"/>
                <a:cs typeface="Ubuntu"/>
                <a:sym typeface="Ubuntu"/>
              </a:rPr>
              <a:t>admin@apo-x.org</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43" name="Shape 143"/>
        <p:cNvGrpSpPr/>
        <p:nvPr/>
      </p:nvGrpSpPr>
      <p:grpSpPr>
        <a:xfrm>
          <a:off y="0" x="0"/>
          <a:ext cy="0" cx="0"/>
          <a:chOff y="0" x="0"/>
          <a:chExt cy="0" cx="0"/>
        </a:xfrm>
      </p:grpSpPr>
      <p:sp>
        <p:nvSpPr>
          <p:cNvPr id="144" name="Shape 14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New Mailbox Address</a:t>
            </a:r>
          </a:p>
        </p:txBody>
      </p:sp>
      <p:sp>
        <p:nvSpPr>
          <p:cNvPr id="145" name="Shape 145"/>
          <p:cNvSpPr txBox="1"/>
          <p:nvPr/>
        </p:nvSpPr>
        <p:spPr>
          <a:xfrm>
            <a:off y="1414425" x="485050"/>
            <a:ext cy="3460799" cx="7863299"/>
          </a:xfrm>
          <a:prstGeom prst="rect">
            <a:avLst/>
          </a:prstGeom>
          <a:noFill/>
          <a:ln>
            <a:noFill/>
          </a:ln>
        </p:spPr>
        <p:txBody>
          <a:bodyPr bIns="91425" rIns="91425" lIns="91425" tIns="91425" anchor="t" anchorCtr="0">
            <a:noAutofit/>
          </a:bodyPr>
          <a:lstStyle/>
          <a:p>
            <a:pPr algn="ctr" rtl="0" lvl="0">
              <a:spcBef>
                <a:spcPts val="0"/>
              </a:spcBef>
              <a:buNone/>
            </a:pPr>
            <a:r>
              <a:t/>
            </a:r>
            <a:endParaRPr sz="3000">
              <a:latin typeface="Georgia"/>
              <a:ea typeface="Georgia"/>
              <a:cs typeface="Georgia"/>
              <a:sym typeface="Georgia"/>
            </a:endParaRPr>
          </a:p>
        </p:txBody>
      </p:sp>
      <p:sp>
        <p:nvSpPr>
          <p:cNvPr id="146" name="Shape 14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sz="3600" lang="en">
                <a:solidFill>
                  <a:srgbClr val="141823"/>
                </a:solidFill>
                <a:latin typeface="Cambria"/>
                <a:ea typeface="Cambria"/>
                <a:cs typeface="Cambria"/>
                <a:sym typeface="Cambria"/>
              </a:rPr>
              <a:t>10920 Wilshire Blvd., Suite 150-9220</a:t>
            </a:r>
            <a:br>
              <a:rPr sz="3600" lang="en">
                <a:solidFill>
                  <a:srgbClr val="141823"/>
                </a:solidFill>
                <a:latin typeface="Cambria"/>
                <a:ea typeface="Cambria"/>
                <a:cs typeface="Cambria"/>
                <a:sym typeface="Cambria"/>
              </a:rPr>
            </a:br>
            <a:r>
              <a:rPr sz="3600" lang="en">
                <a:solidFill>
                  <a:srgbClr val="141823"/>
                </a:solidFill>
                <a:latin typeface="Cambria"/>
                <a:ea typeface="Cambria"/>
                <a:cs typeface="Cambria"/>
                <a:sym typeface="Cambria"/>
              </a:rPr>
              <a:t>Los Angeles, CA 90024-6502</a:t>
            </a:r>
          </a:p>
          <a:p>
            <a:pPr rtl="0">
              <a:spcBef>
                <a:spcPts val="0"/>
              </a:spcBef>
              <a:buNone/>
            </a:pPr>
            <a:r>
              <a:t/>
            </a:r>
            <a:endParaRPr sz="3600">
              <a:solidFill>
                <a:srgbClr val="141823"/>
              </a:solidFill>
              <a:latin typeface="Arial"/>
              <a:ea typeface="Arial"/>
              <a:cs typeface="Arial"/>
              <a:sym typeface="Arial"/>
            </a:endParaRPr>
          </a:p>
          <a:p>
            <a:pPr>
              <a:spcBef>
                <a:spcPts val="0"/>
              </a:spcBef>
              <a:buNone/>
            </a:pPr>
            <a:r>
              <a:t/>
            </a:r>
            <a:endParaRPr sz="3600">
              <a:solidFill>
                <a:srgbClr val="141823"/>
              </a:solidFill>
              <a:latin typeface="Arial"/>
              <a:ea typeface="Arial"/>
              <a:cs typeface="Arial"/>
              <a:sym typeface="Arial"/>
            </a:endParaRPr>
          </a:p>
        </p:txBody>
      </p:sp>
      <p:pic>
        <p:nvPicPr>
          <p:cNvPr id="147" name="Shape 147"/>
          <p:cNvPicPr preferRelativeResize="0"/>
          <p:nvPr/>
        </p:nvPicPr>
        <p:blipFill>
          <a:blip r:embed="rId3">
            <a:alphaModFix/>
          </a:blip>
          <a:stretch>
            <a:fillRect/>
          </a:stretch>
        </p:blipFill>
        <p:spPr>
          <a:xfrm>
            <a:off y="2615275" x="550150"/>
            <a:ext cy="2381250" cx="47625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51" name="Shape 151"/>
        <p:cNvGrpSpPr/>
        <p:nvPr/>
      </p:nvGrpSpPr>
      <p:grpSpPr>
        <a:xfrm>
          <a:off y="0" x="0"/>
          <a:ext cy="0" cx="0"/>
          <a:chOff y="0" x="0"/>
          <a:chExt cy="0" cx="0"/>
        </a:xfrm>
      </p:grpSpPr>
      <p:sp>
        <p:nvSpPr>
          <p:cNvPr id="152" name="Shape 15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Website is Up!</a:t>
            </a:r>
          </a:p>
        </p:txBody>
      </p:sp>
      <p:sp>
        <p:nvSpPr>
          <p:cNvPr id="153" name="Shape 153"/>
          <p:cNvSpPr txBox="1"/>
          <p:nvPr/>
        </p:nvSpPr>
        <p:spPr>
          <a:xfrm>
            <a:off y="1414425" x="485050"/>
            <a:ext cy="3460799" cx="7863299"/>
          </a:xfrm>
          <a:prstGeom prst="rect">
            <a:avLst/>
          </a:prstGeom>
          <a:noFill/>
          <a:ln>
            <a:noFill/>
          </a:ln>
        </p:spPr>
        <p:txBody>
          <a:bodyPr bIns="91425" rIns="91425" lIns="91425" tIns="91425" anchor="t" anchorCtr="0">
            <a:noAutofit/>
          </a:bodyPr>
          <a:lstStyle/>
          <a:p>
            <a:pPr algn="ctr" rtl="0" lvl="0">
              <a:spcBef>
                <a:spcPts val="0"/>
              </a:spcBef>
              <a:buNone/>
            </a:pPr>
            <a:r>
              <a:t/>
            </a:r>
            <a:endParaRPr sz="3000">
              <a:latin typeface="Georgia"/>
              <a:ea typeface="Georgia"/>
              <a:cs typeface="Georgia"/>
              <a:sym typeface="Georgia"/>
            </a:endParaRPr>
          </a:p>
        </p:txBody>
      </p:sp>
      <p:sp>
        <p:nvSpPr>
          <p:cNvPr id="154" name="Shape 15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sz="3600" lang="en">
                <a:solidFill>
                  <a:srgbClr val="141823"/>
                </a:solidFill>
                <a:latin typeface="Cambria"/>
                <a:ea typeface="Cambria"/>
                <a:cs typeface="Cambria"/>
                <a:sym typeface="Cambria"/>
              </a:rPr>
              <a:t>                          </a:t>
            </a:r>
          </a:p>
        </p:txBody>
      </p:sp>
      <p:pic>
        <p:nvPicPr>
          <p:cNvPr id="155" name="Shape 155"/>
          <p:cNvPicPr preferRelativeResize="0"/>
          <p:nvPr/>
        </p:nvPicPr>
        <p:blipFill>
          <a:blip r:embed="rId3">
            <a:alphaModFix/>
          </a:blip>
          <a:stretch>
            <a:fillRect/>
          </a:stretch>
        </p:blipFill>
        <p:spPr>
          <a:xfrm>
            <a:off y="1221275" x="3232125"/>
            <a:ext cy="3683449" cx="5559923"/>
          </a:xfrm>
          <a:prstGeom prst="rect">
            <a:avLst/>
          </a:prstGeom>
          <a:noFill/>
          <a:ln>
            <a:noFill/>
          </a:ln>
        </p:spPr>
      </p:pic>
      <p:sp>
        <p:nvSpPr>
          <p:cNvPr id="156" name="Shape 156"/>
          <p:cNvSpPr txBox="1"/>
          <p:nvPr/>
        </p:nvSpPr>
        <p:spPr>
          <a:xfrm>
            <a:off y="1347825" x="148650"/>
            <a:ext cy="3527399" cx="2953199"/>
          </a:xfrm>
          <a:prstGeom prst="rect">
            <a:avLst/>
          </a:prstGeom>
          <a:noFill/>
          <a:ln>
            <a:noFill/>
          </a:ln>
        </p:spPr>
        <p:txBody>
          <a:bodyPr bIns="91425" rIns="91425" lIns="91425" tIns="91425" anchor="t" anchorCtr="0">
            <a:noAutofit/>
          </a:bodyPr>
          <a:lstStyle/>
          <a:p>
            <a:pPr rtl="0">
              <a:spcBef>
                <a:spcPts val="0"/>
              </a:spcBef>
              <a:buNone/>
            </a:pPr>
            <a:r>
              <a:rPr sz="2400" lang="en">
                <a:latin typeface="Cambria"/>
                <a:ea typeface="Cambria"/>
                <a:cs typeface="Cambria"/>
                <a:sym typeface="Cambria"/>
              </a:rPr>
              <a:t>Thank you for your patience! </a:t>
            </a:r>
          </a:p>
          <a:p>
            <a:pPr rtl="0">
              <a:spcBef>
                <a:spcPts val="0"/>
              </a:spcBef>
              <a:buNone/>
            </a:pPr>
            <a:r>
              <a:t/>
            </a:r>
            <a:endParaRPr sz="2400">
              <a:latin typeface="Cambria"/>
              <a:ea typeface="Cambria"/>
              <a:cs typeface="Cambria"/>
              <a:sym typeface="Cambria"/>
            </a:endParaRPr>
          </a:p>
          <a:p>
            <a:pPr rtl="0">
              <a:spcBef>
                <a:spcPts val="0"/>
              </a:spcBef>
              <a:buNone/>
            </a:pPr>
            <a:r>
              <a:rPr sz="2400" lang="en">
                <a:latin typeface="Cambria"/>
                <a:ea typeface="Cambria"/>
                <a:cs typeface="Cambria"/>
                <a:sym typeface="Cambria"/>
              </a:rPr>
              <a:t>Sign up for events :)</a:t>
            </a:r>
          </a:p>
          <a:p>
            <a:pPr rtl="0">
              <a:spcBef>
                <a:spcPts val="0"/>
              </a:spcBef>
              <a:buNone/>
            </a:pPr>
            <a:r>
              <a:t/>
            </a:r>
            <a:endParaRPr sz="2400">
              <a:latin typeface="Cambria"/>
              <a:ea typeface="Cambria"/>
              <a:cs typeface="Cambria"/>
              <a:sym typeface="Cambria"/>
            </a:endParaRPr>
          </a:p>
          <a:p>
            <a:pPr rtl="0">
              <a:spcBef>
                <a:spcPts val="0"/>
              </a:spcBef>
              <a:buNone/>
            </a:pPr>
            <a:r>
              <a:rPr sz="2400" lang="en">
                <a:latin typeface="Cambria"/>
                <a:ea typeface="Cambria"/>
                <a:cs typeface="Cambria"/>
                <a:sym typeface="Cambria"/>
              </a:rPr>
              <a:t>Special Thanks to Geoffrey Lee!</a:t>
            </a:r>
          </a:p>
          <a:p>
            <a:pPr>
              <a:spcBef>
                <a:spcPts val="0"/>
              </a:spcBef>
              <a:buNone/>
            </a:pPr>
            <a:r>
              <a:t/>
            </a:r>
            <a:endParaRPr sz="2400">
              <a:latin typeface="Cambria"/>
              <a:ea typeface="Cambria"/>
              <a:cs typeface="Cambria"/>
              <a:sym typeface="Cambria"/>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60" name="Shape 160"/>
        <p:cNvGrpSpPr/>
        <p:nvPr/>
      </p:nvGrpSpPr>
      <p:grpSpPr>
        <a:xfrm>
          <a:off y="0" x="0"/>
          <a:ext cy="0" cx="0"/>
          <a:chOff y="0" x="0"/>
          <a:chExt cy="0" cx="0"/>
        </a:xfrm>
      </p:grpSpPr>
      <p:sp>
        <p:nvSpPr>
          <p:cNvPr id="161" name="Shape 16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latin typeface="Pacifico"/>
              <a:ea typeface="Pacifico"/>
              <a:cs typeface="Pacifico"/>
              <a:sym typeface="Pacifico"/>
            </a:endParaRPr>
          </a:p>
        </p:txBody>
      </p:sp>
      <p:sp>
        <p:nvSpPr>
          <p:cNvPr id="162" name="Shape 162"/>
          <p:cNvSpPr txBox="1"/>
          <p:nvPr/>
        </p:nvSpPr>
        <p:spPr>
          <a:xfrm>
            <a:off y="1414425" x="485050"/>
            <a:ext cy="3460799" cx="7863299"/>
          </a:xfrm>
          <a:prstGeom prst="rect">
            <a:avLst/>
          </a:prstGeom>
          <a:noFill/>
          <a:ln>
            <a:noFill/>
          </a:ln>
        </p:spPr>
        <p:txBody>
          <a:bodyPr bIns="91425" rIns="91425" lIns="91425" tIns="91425" anchor="t" anchorCtr="0">
            <a:noAutofit/>
          </a:bodyPr>
          <a:lstStyle/>
          <a:p>
            <a:pPr algn="ctr" rtl="0" lvl="0">
              <a:spcBef>
                <a:spcPts val="0"/>
              </a:spcBef>
              <a:buNone/>
            </a:pPr>
            <a:r>
              <a:t/>
            </a:r>
            <a:endParaRPr sz="3000">
              <a:latin typeface="Georgia"/>
              <a:ea typeface="Georgia"/>
              <a:cs typeface="Georgia"/>
              <a:sym typeface="Georgia"/>
            </a:endParaRPr>
          </a:p>
        </p:txBody>
      </p:sp>
      <p:sp>
        <p:nvSpPr>
          <p:cNvPr id="163" name="Shape 16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t/>
            </a:r>
            <a:endParaRPr sz="3600">
              <a:solidFill>
                <a:srgbClr val="141823"/>
              </a:solidFill>
              <a:latin typeface="Arial"/>
              <a:ea typeface="Arial"/>
              <a:cs typeface="Arial"/>
              <a:sym typeface="Arial"/>
            </a:endParaRPr>
          </a:p>
        </p:txBody>
      </p:sp>
      <p:pic>
        <p:nvPicPr>
          <p:cNvPr id="164" name="Shape 164"/>
          <p:cNvPicPr preferRelativeResize="0"/>
          <p:nvPr/>
        </p:nvPicPr>
        <p:blipFill>
          <a:blip r:embed="rId3">
            <a:alphaModFix/>
          </a:blip>
          <a:stretch>
            <a:fillRect/>
          </a:stretch>
        </p:blipFill>
        <p:spPr>
          <a:xfrm>
            <a:off y="0" x="0"/>
            <a:ext cy="5066950" cx="910952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68" name="Shape 168"/>
        <p:cNvGrpSpPr/>
        <p:nvPr/>
      </p:nvGrpSpPr>
      <p:grpSpPr>
        <a:xfrm>
          <a:off y="0" x="0"/>
          <a:ext cy="0" cx="0"/>
          <a:chOff y="0" x="0"/>
          <a:chExt cy="0" cx="0"/>
        </a:xfrm>
      </p:grpSpPr>
      <p:sp>
        <p:nvSpPr>
          <p:cNvPr id="169" name="Shape 16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latin typeface="Pacifico"/>
              <a:ea typeface="Pacifico"/>
              <a:cs typeface="Pacifico"/>
              <a:sym typeface="Pacifico"/>
            </a:endParaRPr>
          </a:p>
        </p:txBody>
      </p:sp>
      <p:sp>
        <p:nvSpPr>
          <p:cNvPr id="170" name="Shape 170"/>
          <p:cNvSpPr txBox="1"/>
          <p:nvPr/>
        </p:nvSpPr>
        <p:spPr>
          <a:xfrm>
            <a:off y="1414425" x="485050"/>
            <a:ext cy="3460799" cx="7863299"/>
          </a:xfrm>
          <a:prstGeom prst="rect">
            <a:avLst/>
          </a:prstGeom>
          <a:noFill/>
          <a:ln>
            <a:noFill/>
          </a:ln>
        </p:spPr>
        <p:txBody>
          <a:bodyPr bIns="91425" rIns="91425" lIns="91425" tIns="91425" anchor="t" anchorCtr="0">
            <a:noAutofit/>
          </a:bodyPr>
          <a:lstStyle/>
          <a:p>
            <a:pPr algn="ctr" rtl="0" lvl="0">
              <a:spcBef>
                <a:spcPts val="0"/>
              </a:spcBef>
              <a:buNone/>
            </a:pPr>
            <a:r>
              <a:t/>
            </a:r>
            <a:endParaRPr sz="3000">
              <a:latin typeface="Georgia"/>
              <a:ea typeface="Georgia"/>
              <a:cs typeface="Georgia"/>
              <a:sym typeface="Georgia"/>
            </a:endParaRPr>
          </a:p>
        </p:txBody>
      </p:sp>
      <p:sp>
        <p:nvSpPr>
          <p:cNvPr id="171" name="Shape 17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t/>
            </a:r>
            <a:endParaRPr sz="3600">
              <a:solidFill>
                <a:srgbClr val="141823"/>
              </a:solidFill>
              <a:latin typeface="Arial"/>
              <a:ea typeface="Arial"/>
              <a:cs typeface="Arial"/>
              <a:sym typeface="Arial"/>
            </a:endParaRPr>
          </a:p>
        </p:txBody>
      </p:sp>
      <p:pic>
        <p:nvPicPr>
          <p:cNvPr id="172" name="Shape 172"/>
          <p:cNvPicPr preferRelativeResize="0"/>
          <p:nvPr/>
        </p:nvPicPr>
        <p:blipFill>
          <a:blip r:embed="rId3">
            <a:alphaModFix/>
          </a:blip>
          <a:stretch>
            <a:fillRect/>
          </a:stretch>
        </p:blipFill>
        <p:spPr>
          <a:xfrm>
            <a:off y="0" x="0"/>
            <a:ext cy="5110994" cx="91440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76" name="Shape 176"/>
        <p:cNvGrpSpPr/>
        <p:nvPr/>
      </p:nvGrpSpPr>
      <p:grpSpPr>
        <a:xfrm>
          <a:off y="0" x="0"/>
          <a:ext cy="0" cx="0"/>
          <a:chOff y="0" x="0"/>
          <a:chExt cy="0" cx="0"/>
        </a:xfrm>
      </p:grpSpPr>
      <p:sp>
        <p:nvSpPr>
          <p:cNvPr id="177" name="Shape 177"/>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Fugaz One"/>
                <a:ea typeface="Fugaz One"/>
                <a:cs typeface="Fugaz One"/>
                <a:sym typeface="Fugaz One"/>
              </a:rPr>
              <a:t> MEMBERSHIP. </a:t>
            </a:r>
          </a:p>
        </p:txBody>
      </p:sp>
      <p:sp>
        <p:nvSpPr>
          <p:cNvPr id="178" name="Shape 17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Cambria"/>
                <a:ea typeface="Cambria"/>
                <a:cs typeface="Cambria"/>
                <a:sym typeface="Cambria"/>
              </a:rPr>
              <a:t>Jeremy Gozzip &amp; Andrew Suh</a:t>
            </a:r>
          </a:p>
          <a:p>
            <a:pPr rtl="0" lvl="0">
              <a:spcBef>
                <a:spcPts val="0"/>
              </a:spcBef>
              <a:buNone/>
            </a:pPr>
            <a:r>
              <a:rPr lang="en">
                <a:latin typeface="Cambria"/>
                <a:ea typeface="Cambria"/>
                <a:cs typeface="Cambria"/>
                <a:sym typeface="Cambria"/>
              </a:rPr>
              <a:t>membership@apo-x.org</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82" name="Shape 182"/>
        <p:cNvGrpSpPr/>
        <p:nvPr/>
      </p:nvGrpSpPr>
      <p:grpSpPr>
        <a:xfrm>
          <a:off y="0" x="0"/>
          <a:ext cy="0" cx="0"/>
          <a:chOff y="0" x="0"/>
          <a:chExt cy="0" cx="0"/>
        </a:xfrm>
      </p:grpSpPr>
      <p:sp>
        <p:nvSpPr>
          <p:cNvPr id="183" name="Shape 183"/>
          <p:cNvSpPr txBox="1"/>
          <p:nvPr>
            <p:ph type="title"/>
          </p:nvPr>
        </p:nvSpPr>
        <p:spPr>
          <a:xfrm>
            <a:off y="205978" x="381000"/>
            <a:ext cy="857400" cx="8229600"/>
          </a:xfrm>
          <a:prstGeom prst="rect">
            <a:avLst/>
          </a:prstGeom>
        </p:spPr>
        <p:txBody>
          <a:bodyPr bIns="91425" rIns="91425" lIns="91425" tIns="91425" anchor="ctr" anchorCtr="0">
            <a:noAutofit/>
          </a:bodyPr>
          <a:lstStyle/>
          <a:p>
            <a:pPr rtl="0" lvl="0">
              <a:spcBef>
                <a:spcPts val="0"/>
              </a:spcBef>
              <a:buNone/>
            </a:pPr>
            <a:r>
              <a:rPr lang="en">
                <a:latin typeface="Bangers"/>
                <a:ea typeface="Bangers"/>
                <a:cs typeface="Bangers"/>
                <a:sym typeface="Bangers"/>
              </a:rPr>
              <a:t>THIS TERM’s THEME: Superheroes</a:t>
            </a:r>
            <a:r>
              <a:rPr lang="en">
                <a:latin typeface="Pacifico"/>
                <a:ea typeface="Pacifico"/>
                <a:cs typeface="Pacifico"/>
                <a:sym typeface="Pacifico"/>
              </a:rPr>
              <a:t> </a:t>
            </a:r>
          </a:p>
        </p:txBody>
      </p:sp>
      <p:pic>
        <p:nvPicPr>
          <p:cNvPr id="184" name="Shape 184"/>
          <p:cNvPicPr preferRelativeResize="0"/>
          <p:nvPr/>
        </p:nvPicPr>
        <p:blipFill>
          <a:blip r:embed="rId3">
            <a:alphaModFix/>
          </a:blip>
          <a:stretch>
            <a:fillRect/>
          </a:stretch>
        </p:blipFill>
        <p:spPr>
          <a:xfrm>
            <a:off y="1627300" x="1428750"/>
            <a:ext cy="3000375" cx="6134100"/>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88" name="Shape 188"/>
        <p:cNvGrpSpPr/>
        <p:nvPr/>
      </p:nvGrpSpPr>
      <p:grpSpPr>
        <a:xfrm>
          <a:off y="0" x="0"/>
          <a:ext cy="0" cx="0"/>
          <a:chOff y="0" x="0"/>
          <a:chExt cy="0" cx="0"/>
        </a:xfrm>
      </p:grpSpPr>
      <p:sp>
        <p:nvSpPr>
          <p:cNvPr id="189" name="Shape 189"/>
          <p:cNvSpPr txBox="1"/>
          <p:nvPr>
            <p:ph type="title"/>
          </p:nvPr>
        </p:nvSpPr>
        <p:spPr>
          <a:xfrm>
            <a:off y="205978" x="3810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Ski Trip</a:t>
            </a:r>
          </a:p>
        </p:txBody>
      </p:sp>
      <p:sp>
        <p:nvSpPr>
          <p:cNvPr id="190" name="Shape 19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lang="en"/>
              <a:t>Diane Huynh!							Joseph Chan!                            </a:t>
            </a:r>
          </a:p>
          <a:p>
            <a:pPr rtl="0" lvl="0">
              <a:spcBef>
                <a:spcPts val="0"/>
              </a:spcBef>
              <a:buNone/>
            </a:pPr>
            <a:r>
              <a:t/>
            </a:r>
            <a:endParaRPr/>
          </a:p>
        </p:txBody>
      </p:sp>
      <p:pic>
        <p:nvPicPr>
          <p:cNvPr id="191" name="Shape 191"/>
          <p:cNvPicPr preferRelativeResize="0"/>
          <p:nvPr/>
        </p:nvPicPr>
        <p:blipFill>
          <a:blip r:embed="rId3">
            <a:alphaModFix/>
          </a:blip>
          <a:stretch>
            <a:fillRect/>
          </a:stretch>
        </p:blipFill>
        <p:spPr>
          <a:xfrm>
            <a:off y="1871400" x="249271"/>
            <a:ext cy="3865324" cx="2898975"/>
          </a:xfrm>
          <a:prstGeom prst="rect">
            <a:avLst/>
          </a:prstGeom>
          <a:noFill/>
          <a:ln>
            <a:noFill/>
          </a:ln>
        </p:spPr>
      </p:pic>
      <p:pic>
        <p:nvPicPr>
          <p:cNvPr id="192" name="Shape 192"/>
          <p:cNvPicPr preferRelativeResize="0"/>
          <p:nvPr/>
        </p:nvPicPr>
        <p:blipFill>
          <a:blip r:embed="rId4">
            <a:alphaModFix/>
          </a:blip>
          <a:stretch>
            <a:fillRect/>
          </a:stretch>
        </p:blipFill>
        <p:spPr>
          <a:xfrm>
            <a:off y="1790375" x="4838650"/>
            <a:ext cy="3135475" cx="419537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73763"/>
        </a:solidFill>
      </p:bgPr>
    </p:bg>
    <p:spTree>
      <p:nvGrpSpPr>
        <p:cNvPr id="64" name="Shape 64"/>
        <p:cNvGrpSpPr/>
        <p:nvPr/>
      </p:nvGrpSpPr>
      <p:grpSpPr>
        <a:xfrm>
          <a:off y="0" x="0"/>
          <a:ext cy="0" cx="0"/>
          <a:chOff y="0" x="0"/>
          <a:chExt cy="0" cx="0"/>
        </a:xfrm>
      </p:grpSpPr>
      <p:sp>
        <p:nvSpPr>
          <p:cNvPr id="65" name="Shape 6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Ubuntu"/>
                <a:ea typeface="Ubuntu"/>
                <a:cs typeface="Ubuntu"/>
                <a:sym typeface="Ubuntu"/>
              </a:rPr>
              <a:t>Agenda</a:t>
            </a:r>
          </a:p>
        </p:txBody>
      </p:sp>
      <p:sp>
        <p:nvSpPr>
          <p:cNvPr id="66" name="Shape 6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lang="en">
                <a:latin typeface="Ubuntu"/>
                <a:ea typeface="Ubuntu"/>
                <a:cs typeface="Ubuntu"/>
                <a:sym typeface="Ubuntu"/>
              </a:rPr>
              <a:t>1. Pledge Class 4-Part Harmony Toast Song</a:t>
            </a:r>
          </a:p>
          <a:p>
            <a:pPr rtl="0" lvl="0">
              <a:spcBef>
                <a:spcPts val="0"/>
              </a:spcBef>
              <a:buNone/>
            </a:pPr>
            <a:r>
              <a:rPr lang="en">
                <a:latin typeface="Ubuntu"/>
                <a:ea typeface="Ubuntu"/>
                <a:cs typeface="Ubuntu"/>
                <a:sym typeface="Ubuntu"/>
              </a:rPr>
              <a:t>2. Officer Updates and Announcements</a:t>
            </a:r>
          </a:p>
          <a:p>
            <a:pPr rtl="0">
              <a:spcBef>
                <a:spcPts val="0"/>
              </a:spcBef>
              <a:buNone/>
            </a:pPr>
            <a:r>
              <a:rPr lang="en">
                <a:latin typeface="Ubuntu"/>
                <a:ea typeface="Ubuntu"/>
                <a:cs typeface="Ubuntu"/>
                <a:sym typeface="Ubuntu"/>
              </a:rPr>
              <a:t>3. Chapter Business</a:t>
            </a:r>
          </a:p>
          <a:p>
            <a:pPr rtl="0" lvl="0">
              <a:spcBef>
                <a:spcPts val="0"/>
              </a:spcBef>
              <a:buNone/>
            </a:pPr>
            <a:r>
              <a:rPr lang="en">
                <a:latin typeface="Ubuntu"/>
                <a:ea typeface="Ubuntu"/>
                <a:cs typeface="Ubuntu"/>
                <a:sym typeface="Ubuntu"/>
              </a:rPr>
              <a:t>4. AM Budget Approval</a:t>
            </a:r>
          </a:p>
          <a:p>
            <a:pPr rtl="0" lvl="0">
              <a:spcBef>
                <a:spcPts val="0"/>
              </a:spcBef>
              <a:buNone/>
            </a:pPr>
            <a:r>
              <a:rPr lang="en">
                <a:latin typeface="Ubuntu"/>
                <a:ea typeface="Ubuntu"/>
                <a:cs typeface="Ubuntu"/>
                <a:sym typeface="Ubuntu"/>
              </a:rPr>
              <a:t>5. Last Announcements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96" name="Shape 196"/>
        <p:cNvGrpSpPr/>
        <p:nvPr/>
      </p:nvGrpSpPr>
      <p:grpSpPr>
        <a:xfrm>
          <a:off y="0" x="0"/>
          <a:ext cy="0" cx="0"/>
          <a:chOff y="0" x="0"/>
          <a:chExt cy="0" cx="0"/>
        </a:xfrm>
      </p:grpSpPr>
      <p:sp>
        <p:nvSpPr>
          <p:cNvPr id="197" name="Shape 197"/>
          <p:cNvSpPr txBox="1"/>
          <p:nvPr>
            <p:ph type="title"/>
          </p:nvPr>
        </p:nvSpPr>
        <p:spPr>
          <a:xfrm>
            <a:off y="205978" x="3810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Ski Trip	</a:t>
            </a:r>
          </a:p>
        </p:txBody>
      </p:sp>
      <p:sp>
        <p:nvSpPr>
          <p:cNvPr id="198" name="Shape 19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t>Winter Quarter Weekend of Week 1</a:t>
            </a:r>
          </a:p>
          <a:p>
            <a:pPr rtl="0" lvl="0">
              <a:spcBef>
                <a:spcPts val="0"/>
              </a:spcBef>
              <a:buNone/>
            </a:pPr>
            <a:r>
              <a:rPr lang="en"/>
              <a:t>Friday 1/9 - Sunday 1/11?</a:t>
            </a:r>
          </a:p>
          <a:p>
            <a:pPr rtl="0" lvl="0">
              <a:spcBef>
                <a:spcPts val="0"/>
              </a:spcBef>
              <a:buNone/>
            </a:pPr>
            <a:r>
              <a:rPr lang="en"/>
              <a:t>-$60/Person</a:t>
            </a:r>
          </a:p>
          <a:p>
            <a:pPr rtl="0" lvl="0">
              <a:spcBef>
                <a:spcPts val="0"/>
              </a:spcBef>
              <a:buNone/>
            </a:pPr>
            <a:r>
              <a:rPr lang="en"/>
              <a:t>Blue Moon Lodge (same as last year)</a:t>
            </a:r>
          </a:p>
          <a:p>
            <a:pPr rtl="0" lvl="0">
              <a:spcBef>
                <a:spcPts val="0"/>
              </a:spcBef>
              <a:buNone/>
            </a:pPr>
            <a:r>
              <a:rPr lang="en"/>
              <a:t>-2day/2night, 5 meals provided</a:t>
            </a:r>
          </a:p>
          <a:p>
            <a:pPr rtl="0" lvl="0">
              <a:spcBef>
                <a:spcPts val="0"/>
              </a:spcBef>
              <a:buNone/>
            </a:pPr>
            <a:r>
              <a:rPr lang="en"/>
              <a:t>-share beds &amp; bring sleeping bags</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02" name="Shape 202"/>
        <p:cNvGrpSpPr/>
        <p:nvPr/>
      </p:nvGrpSpPr>
      <p:grpSpPr>
        <a:xfrm>
          <a:off y="0" x="0"/>
          <a:ext cy="0" cx="0"/>
          <a:chOff y="0" x="0"/>
          <a:chExt cy="0" cx="0"/>
        </a:xfrm>
      </p:grpSpPr>
      <p:sp>
        <p:nvSpPr>
          <p:cNvPr id="203" name="Shape 203"/>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Campout~</a:t>
            </a:r>
          </a:p>
        </p:txBody>
      </p:sp>
      <p:sp>
        <p:nvSpPr>
          <p:cNvPr id="204" name="Shape 20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lang="en"/>
              <a:t>Drivers list will be sent out Thursday night! </a:t>
            </a:r>
          </a:p>
          <a:p>
            <a:pPr rtl="0">
              <a:spcBef>
                <a:spcPts val="0"/>
              </a:spcBef>
              <a:buNone/>
            </a:pPr>
            <a:r>
              <a:rPr lang="en"/>
              <a:t>Let us know of any changes </a:t>
            </a:r>
          </a:p>
          <a:p>
            <a:pPr>
              <a:spcBef>
                <a:spcPts val="0"/>
              </a:spcBef>
              <a:buNone/>
            </a:pPr>
            <a:r>
              <a:rPr lang="en"/>
              <a:t>if you are signed up!</a:t>
            </a:r>
          </a:p>
        </p:txBody>
      </p:sp>
      <p:pic>
        <p:nvPicPr>
          <p:cNvPr id="205" name="Shape 205"/>
          <p:cNvPicPr preferRelativeResize="0"/>
          <p:nvPr/>
        </p:nvPicPr>
        <p:blipFill>
          <a:blip r:embed="rId3">
            <a:alphaModFix/>
          </a:blip>
          <a:stretch>
            <a:fillRect/>
          </a:stretch>
        </p:blipFill>
        <p:spPr>
          <a:xfrm>
            <a:off y="1927825" x="5622750"/>
            <a:ext cy="3064049" cx="306404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09" name="Shape 209"/>
        <p:cNvGrpSpPr/>
        <p:nvPr/>
      </p:nvGrpSpPr>
      <p:grpSpPr>
        <a:xfrm>
          <a:off y="0" x="0"/>
          <a:ext cy="0" cx="0"/>
          <a:chOff y="0" x="0"/>
          <a:chExt cy="0" cx="0"/>
        </a:xfrm>
      </p:grpSpPr>
      <p:pic>
        <p:nvPicPr>
          <p:cNvPr id="210" name="Shape 210"/>
          <p:cNvPicPr preferRelativeResize="0"/>
          <p:nvPr/>
        </p:nvPicPr>
        <p:blipFill>
          <a:blip r:embed="rId3">
            <a:alphaModFix/>
          </a:blip>
          <a:stretch>
            <a:fillRect/>
          </a:stretch>
        </p:blipFill>
        <p:spPr>
          <a:xfrm>
            <a:off y="1508375" x="1490262"/>
            <a:ext cy="2835200" cx="6163475"/>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14" name="Shape 214"/>
        <p:cNvGrpSpPr/>
        <p:nvPr/>
      </p:nvGrpSpPr>
      <p:grpSpPr>
        <a:xfrm>
          <a:off y="0" x="0"/>
          <a:ext cy="0" cx="0"/>
          <a:chOff y="0" x="0"/>
          <a:chExt cy="0" cx="0"/>
        </a:xfrm>
      </p:grpSpPr>
      <p:sp>
        <p:nvSpPr>
          <p:cNvPr id="215" name="Shape 21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Where dem Twinz @?</a:t>
            </a:r>
          </a:p>
        </p:txBody>
      </p:sp>
      <p:sp>
        <p:nvSpPr>
          <p:cNvPr id="216" name="Shape 21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lang="en"/>
              <a:t>Hope you all dressed up for today’s spirit day :) </a:t>
            </a:r>
          </a:p>
          <a:p>
            <a:pPr rtl="0" lvl="0">
              <a:spcBef>
                <a:spcPts val="0"/>
              </a:spcBef>
              <a:buNone/>
            </a:pPr>
            <a:r>
              <a:t/>
            </a:r>
            <a:endParaRPr/>
          </a:p>
        </p:txBody>
      </p:sp>
      <p:pic>
        <p:nvPicPr>
          <p:cNvPr id="217" name="Shape 217"/>
          <p:cNvPicPr preferRelativeResize="0"/>
          <p:nvPr/>
        </p:nvPicPr>
        <p:blipFill>
          <a:blip r:embed="rId3">
            <a:alphaModFix/>
          </a:blip>
          <a:stretch>
            <a:fillRect/>
          </a:stretch>
        </p:blipFill>
        <p:spPr>
          <a:xfrm>
            <a:off y="2249312" x="2138325"/>
            <a:ext cy="2676525" cx="4762500"/>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21" name="Shape 221"/>
        <p:cNvGrpSpPr/>
        <p:nvPr/>
      </p:nvGrpSpPr>
      <p:grpSpPr>
        <a:xfrm>
          <a:off y="0" x="0"/>
          <a:ext cy="0" cx="0"/>
          <a:chOff y="0" x="0"/>
          <a:chExt cy="0" cx="0"/>
        </a:xfrm>
      </p:grpSpPr>
      <p:sp>
        <p:nvSpPr>
          <p:cNvPr id="222" name="Shape 22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Superhero Charades!</a:t>
            </a:r>
          </a:p>
        </p:txBody>
      </p:sp>
      <p:sp>
        <p:nvSpPr>
          <p:cNvPr id="223" name="Shape 22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sz="2400" lang="en"/>
              <a:t>Spirit Committee comes up to act it out and whole active body gets to guess. </a:t>
            </a:r>
          </a:p>
          <a:p>
            <a:pPr rtl="0" lvl="0">
              <a:spcBef>
                <a:spcPts val="0"/>
              </a:spcBef>
              <a:buNone/>
            </a:pPr>
            <a:r>
              <a:t/>
            </a:r>
            <a:endParaRPr sz="2400"/>
          </a:p>
          <a:p>
            <a:pPr rtl="0">
              <a:spcBef>
                <a:spcPts val="0"/>
              </a:spcBef>
              <a:buNone/>
            </a:pPr>
            <a:r>
              <a:rPr sz="2400" lang="en"/>
              <a:t>The family that </a:t>
            </a:r>
          </a:p>
          <a:p>
            <a:pPr rtl="0">
              <a:spcBef>
                <a:spcPts val="0"/>
              </a:spcBef>
              <a:buNone/>
            </a:pPr>
            <a:r>
              <a:rPr sz="2400" lang="en"/>
              <a:t>guesses most out of </a:t>
            </a:r>
          </a:p>
          <a:p>
            <a:pPr rtl="0" lvl="0">
              <a:spcBef>
                <a:spcPts val="0"/>
              </a:spcBef>
              <a:buNone/>
            </a:pPr>
            <a:r>
              <a:rPr sz="2400" lang="en"/>
              <a:t>the list wins! (1min)</a:t>
            </a:r>
          </a:p>
        </p:txBody>
      </p:sp>
      <p:pic>
        <p:nvPicPr>
          <p:cNvPr id="224" name="Shape 224"/>
          <p:cNvPicPr preferRelativeResize="0"/>
          <p:nvPr/>
        </p:nvPicPr>
        <p:blipFill>
          <a:blip r:embed="rId3">
            <a:alphaModFix/>
          </a:blip>
          <a:stretch>
            <a:fillRect/>
          </a:stretch>
        </p:blipFill>
        <p:spPr>
          <a:xfrm>
            <a:off y="2005725" x="4567875"/>
            <a:ext cy="2114550" cx="3790950"/>
          </a:xfrm>
          <a:prstGeom prst="rect">
            <a:avLst/>
          </a:prstGeom>
          <a:noFill/>
          <a:ln>
            <a:noFill/>
          </a:ln>
        </p:spPr>
      </p:pic>
      <p:sp>
        <p:nvSpPr>
          <p:cNvPr id="225" name="Shape 225"/>
          <p:cNvSpPr txBox="1"/>
          <p:nvPr/>
        </p:nvSpPr>
        <p:spPr>
          <a:xfrm>
            <a:off y="4580125" x="6263050"/>
            <a:ext cy="473700" cx="1783800"/>
          </a:xfrm>
          <a:prstGeom prst="rect">
            <a:avLst/>
          </a:prstGeom>
          <a:noFill/>
          <a:ln>
            <a:noFill/>
          </a:ln>
        </p:spPr>
        <p:txBody>
          <a:bodyPr bIns="91425" rIns="91425" lIns="91425" tIns="91425" anchor="t" anchorCtr="0">
            <a:noAutofit/>
          </a:bodyPr>
          <a:lstStyle/>
          <a:p>
            <a:pPr>
              <a:spcBef>
                <a:spcPts val="0"/>
              </a:spcBef>
              <a:buNone/>
            </a:pPr>
            <a:r>
              <a:rPr lang="en"/>
              <a:t>errrbody be like.</a:t>
            </a:r>
          </a:p>
        </p:txBody>
      </p:sp>
      <p:sp>
        <p:nvSpPr>
          <p:cNvPr id="226" name="Shape 226"/>
          <p:cNvSpPr/>
          <p:nvPr/>
        </p:nvSpPr>
        <p:spPr>
          <a:xfrm>
            <a:off y="4271575" x="7727225"/>
            <a:ext cy="473700" cx="248099"/>
          </a:xfrm>
          <a:prstGeom prst="upArrow">
            <a:avLst>
              <a:gd fmla="val 50000" name="adj1"/>
              <a:gd fmla="val 50000" name="adj2"/>
            </a:avLst>
          </a:prstGeom>
          <a:solidFill>
            <a:srgbClr val="00FFFF"/>
          </a:solidFill>
          <a:ln>
            <a:noFill/>
          </a:ln>
        </p:spPr>
        <p:txBody>
          <a:bodyPr bIns="91425" rIns="91425" lIns="91425" tIns="91425" anchor="ctr" anchorCtr="0">
            <a:noAutofit/>
          </a:bodyPr>
          <a:lstStyle/>
          <a:p>
            <a:pPr>
              <a:spcBef>
                <a:spcPts val="0"/>
              </a:spcBef>
              <a:buNone/>
            </a:pPr>
            <a:r>
              <a:t/>
            </a:r>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30" name="Shape 230"/>
        <p:cNvGrpSpPr/>
        <p:nvPr/>
      </p:nvGrpSpPr>
      <p:grpSpPr>
        <a:xfrm>
          <a:off y="0" x="0"/>
          <a:ext cy="0" cx="0"/>
          <a:chOff y="0" x="0"/>
          <a:chExt cy="0" cx="0"/>
        </a:xfrm>
      </p:grpSpPr>
      <p:sp>
        <p:nvSpPr>
          <p:cNvPr id="231" name="Shape 231"/>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Next Weeks Theme…...</a:t>
            </a:r>
          </a:p>
        </p:txBody>
      </p:sp>
      <p:pic>
        <p:nvPicPr>
          <p:cNvPr id="232" name="Shape 232"/>
          <p:cNvPicPr preferRelativeResize="0"/>
          <p:nvPr/>
        </p:nvPicPr>
        <p:blipFill>
          <a:blip r:embed="rId3">
            <a:alphaModFix/>
          </a:blip>
          <a:stretch>
            <a:fillRect/>
          </a:stretch>
        </p:blipFill>
        <p:spPr>
          <a:xfrm>
            <a:off y="1200150" x="35824"/>
            <a:ext cy="3943349" cx="9108176"/>
          </a:xfrm>
          <a:prstGeom prst="rect">
            <a:avLst/>
          </a:prstGeom>
          <a:noFill/>
          <a:ln>
            <a:noFill/>
          </a:ln>
        </p:spPr>
      </p:pic>
      <p:sp>
        <p:nvSpPr>
          <p:cNvPr id="233" name="Shape 233"/>
          <p:cNvSpPr txBox="1"/>
          <p:nvPr/>
        </p:nvSpPr>
        <p:spPr>
          <a:xfrm>
            <a:off y="3933125" x="4181350"/>
            <a:ext cy="516000" cx="4421999"/>
          </a:xfrm>
          <a:prstGeom prst="rect">
            <a:avLst/>
          </a:prstGeom>
          <a:noFill/>
          <a:ln>
            <a:noFill/>
          </a:ln>
        </p:spPr>
        <p:txBody>
          <a:bodyPr bIns="91425" rIns="91425" lIns="91425" tIns="91425" anchor="t" anchorCtr="0">
            <a:noAutofit/>
          </a:bodyPr>
          <a:lstStyle/>
          <a:p>
            <a:pPr>
              <a:spcBef>
                <a:spcPts val="0"/>
              </a:spcBef>
              <a:buNone/>
            </a:pPr>
            <a:r>
              <a:rPr b="1" sz="6000" lang="en">
                <a:solidFill>
                  <a:srgbClr val="FF0000"/>
                </a:solidFill>
              </a:rPr>
              <a:t>A</a:t>
            </a:r>
            <a:r>
              <a:rPr b="1" sz="6000" lang="en">
                <a:solidFill>
                  <a:srgbClr val="0000FF"/>
                </a:solidFill>
              </a:rPr>
              <a:t>M</a:t>
            </a:r>
            <a:r>
              <a:rPr b="1" sz="6000" lang="en">
                <a:solidFill>
                  <a:srgbClr val="FFFFFF"/>
                </a:solidFill>
              </a:rPr>
              <a:t>u</a:t>
            </a:r>
            <a:r>
              <a:rPr b="1" sz="6000" lang="en">
                <a:solidFill>
                  <a:srgbClr val="FF0000"/>
                </a:solidFill>
              </a:rPr>
              <a:t>r</a:t>
            </a:r>
            <a:r>
              <a:rPr b="1" sz="6000" lang="en">
                <a:solidFill>
                  <a:srgbClr val="0000FF"/>
                </a:solidFill>
              </a:rPr>
              <a:t>i</a:t>
            </a:r>
            <a:r>
              <a:rPr b="1" sz="6000" lang="en">
                <a:solidFill>
                  <a:srgbClr val="FFFFFF"/>
                </a:solidFill>
              </a:rPr>
              <a:t>k</a:t>
            </a:r>
            <a:r>
              <a:rPr b="1" sz="6000" lang="en">
                <a:solidFill>
                  <a:srgbClr val="FF0000"/>
                </a:solidFill>
              </a:rPr>
              <a:t>a</a:t>
            </a:r>
            <a:r>
              <a:rPr b="1" sz="6000" lang="en">
                <a:solidFill>
                  <a:srgbClr val="0000FF"/>
                </a:solidFill>
              </a:rPr>
              <a:t>~</a:t>
            </a:r>
          </a:p>
        </p:txBody>
      </p:sp>
      <p:pic>
        <p:nvPicPr>
          <p:cNvPr id="234" name="Shape 234"/>
          <p:cNvPicPr preferRelativeResize="0"/>
          <p:nvPr/>
        </p:nvPicPr>
        <p:blipFill>
          <a:blip r:embed="rId4">
            <a:alphaModFix/>
          </a:blip>
          <a:stretch>
            <a:fillRect/>
          </a:stretch>
        </p:blipFill>
        <p:spPr>
          <a:xfrm>
            <a:off y="2560524" x="151898"/>
            <a:ext cy="2477949" cx="3717826"/>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238" name="Shape 238"/>
        <p:cNvGrpSpPr/>
        <p:nvPr/>
      </p:nvGrpSpPr>
      <p:grpSpPr>
        <a:xfrm>
          <a:off y="0" x="0"/>
          <a:ext cy="0" cx="0"/>
          <a:chOff y="0" x="0"/>
          <a:chExt cy="0" cx="0"/>
        </a:xfrm>
      </p:grpSpPr>
      <p:sp>
        <p:nvSpPr>
          <p:cNvPr id="239" name="Shape 23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Playball"/>
                <a:ea typeface="Playball"/>
                <a:cs typeface="Playball"/>
                <a:sym typeface="Playball"/>
              </a:rPr>
              <a:t>Service VP</a:t>
            </a:r>
          </a:p>
        </p:txBody>
      </p:sp>
      <p:sp>
        <p:nvSpPr>
          <p:cNvPr id="240" name="Shape 24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a:latin typeface="Playball"/>
                <a:ea typeface="Playball"/>
                <a:cs typeface="Playball"/>
                <a:sym typeface="Playball"/>
              </a:rPr>
              <a:t>Rui Guo</a:t>
            </a:r>
          </a:p>
          <a:p>
            <a:pPr rtl="0" lvl="0">
              <a:spcBef>
                <a:spcPts val="0"/>
              </a:spcBef>
              <a:buNone/>
            </a:pPr>
            <a:r>
              <a:rPr lang="en">
                <a:latin typeface="Playball"/>
                <a:ea typeface="Playball"/>
                <a:cs typeface="Playball"/>
                <a:sym typeface="Playball"/>
              </a:rPr>
              <a:t>apoxservice@gmail.com</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244" name="Shape 244"/>
        <p:cNvGrpSpPr/>
        <p:nvPr/>
      </p:nvGrpSpPr>
      <p:grpSpPr>
        <a:xfrm>
          <a:off y="0" x="0"/>
          <a:ext cy="0" cx="0"/>
          <a:chOff y="0" x="0"/>
          <a:chExt cy="0" cx="0"/>
        </a:xfrm>
      </p:grpSpPr>
      <p:sp>
        <p:nvSpPr>
          <p:cNvPr id="245" name="Shape 24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Lobster"/>
                <a:ea typeface="Lobster"/>
                <a:cs typeface="Lobster"/>
                <a:sym typeface="Lobster"/>
              </a:rPr>
              <a:t>Disneyland January 16!   </a:t>
            </a:r>
          </a:p>
        </p:txBody>
      </p:sp>
      <p:sp>
        <p:nvSpPr>
          <p:cNvPr id="246" name="Shape 246"/>
          <p:cNvSpPr txBox="1"/>
          <p:nvPr>
            <p:ph idx="1" type="body"/>
          </p:nvPr>
        </p:nvSpPr>
        <p:spPr>
          <a:xfrm>
            <a:off y="1212575" x="295700"/>
            <a:ext cy="3725699" cx="8512799"/>
          </a:xfrm>
          <a:prstGeom prst="rect">
            <a:avLst/>
          </a:prstGeom>
        </p:spPr>
        <p:txBody>
          <a:bodyPr bIns="91425" rIns="91425" lIns="91425" tIns="91425" anchor="t" anchorCtr="0">
            <a:noAutofit/>
          </a:bodyPr>
          <a:lstStyle/>
          <a:p>
            <a:pPr rtl="0" lvl="0" indent="-387350" marL="457200">
              <a:spcBef>
                <a:spcPts val="0"/>
              </a:spcBef>
              <a:buClr>
                <a:schemeClr val="dk1"/>
              </a:buClr>
              <a:buSzPct val="100000"/>
              <a:buFont typeface="Arial"/>
              <a:buChar char="●"/>
            </a:pPr>
            <a:r>
              <a:rPr sz="2500" lang="en"/>
              <a:t>50 volunteers required to register by November 21</a:t>
            </a:r>
          </a:p>
          <a:p>
            <a:pPr rtl="0" lvl="0" indent="-387350" marL="457200">
              <a:spcBef>
                <a:spcPts val="0"/>
              </a:spcBef>
              <a:buClr>
                <a:schemeClr val="dk1"/>
              </a:buClr>
              <a:buSzPct val="100000"/>
              <a:buFont typeface="Arial"/>
              <a:buChar char="●"/>
            </a:pPr>
            <a:r>
              <a:rPr sz="2500" lang="en"/>
              <a:t>BUT THE MORE THE MERRIER! </a:t>
            </a:r>
          </a:p>
        </p:txBody>
      </p:sp>
      <p:pic>
        <p:nvPicPr>
          <p:cNvPr id="247" name="Shape 247"/>
          <p:cNvPicPr preferRelativeResize="0"/>
          <p:nvPr/>
        </p:nvPicPr>
        <p:blipFill>
          <a:blip r:embed="rId3">
            <a:alphaModFix/>
          </a:blip>
          <a:stretch>
            <a:fillRect/>
          </a:stretch>
        </p:blipFill>
        <p:spPr>
          <a:xfrm>
            <a:off y="2162175" x="991600"/>
            <a:ext cy="819150" cx="7353300"/>
          </a:xfrm>
          <a:prstGeom prst="rect">
            <a:avLst/>
          </a:prstGeom>
          <a:noFill/>
          <a:ln>
            <a:noFill/>
          </a:ln>
        </p:spPr>
      </p:pic>
      <p:pic>
        <p:nvPicPr>
          <p:cNvPr id="248" name="Shape 248"/>
          <p:cNvPicPr preferRelativeResize="0"/>
          <p:nvPr/>
        </p:nvPicPr>
        <p:blipFill>
          <a:blip r:embed="rId4">
            <a:alphaModFix/>
          </a:blip>
          <a:stretch>
            <a:fillRect/>
          </a:stretch>
        </p:blipFill>
        <p:spPr>
          <a:xfrm>
            <a:off y="2981324" x="991599"/>
            <a:ext cy="2111074" cx="2814750"/>
          </a:xfrm>
          <a:prstGeom prst="rect">
            <a:avLst/>
          </a:prstGeom>
          <a:noFill/>
          <a:ln>
            <a:noFill/>
          </a:ln>
        </p:spPr>
      </p:pic>
      <p:pic>
        <p:nvPicPr>
          <p:cNvPr id="249" name="Shape 249"/>
          <p:cNvPicPr preferRelativeResize="0"/>
          <p:nvPr/>
        </p:nvPicPr>
        <p:blipFill>
          <a:blip r:embed="rId5">
            <a:alphaModFix/>
          </a:blip>
          <a:stretch>
            <a:fillRect/>
          </a:stretch>
        </p:blipFill>
        <p:spPr>
          <a:xfrm>
            <a:off y="2824900" x="4779925"/>
            <a:ext cy="2267499" cx="4028575"/>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253" name="Shape 253"/>
        <p:cNvGrpSpPr/>
        <p:nvPr/>
      </p:nvGrpSpPr>
      <p:grpSpPr>
        <a:xfrm>
          <a:off y="0" x="0"/>
          <a:ext cy="0" cx="0"/>
          <a:chOff y="0" x="0"/>
          <a:chExt cy="0" cx="0"/>
        </a:xfrm>
      </p:grpSpPr>
      <p:sp>
        <p:nvSpPr>
          <p:cNvPr id="254" name="Shape 25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Lobster"/>
                <a:ea typeface="Lobster"/>
                <a:cs typeface="Lobster"/>
                <a:sym typeface="Lobster"/>
              </a:rPr>
              <a:t>Service Leaders! </a:t>
            </a:r>
          </a:p>
        </p:txBody>
      </p:sp>
      <p:sp>
        <p:nvSpPr>
          <p:cNvPr id="255" name="Shape 255"/>
          <p:cNvSpPr txBox="1"/>
          <p:nvPr>
            <p:ph idx="1" type="body"/>
          </p:nvPr>
        </p:nvSpPr>
        <p:spPr>
          <a:xfrm>
            <a:off y="1212575" x="371900"/>
            <a:ext cy="3725699" cx="8512799"/>
          </a:xfrm>
          <a:prstGeom prst="rect">
            <a:avLst/>
          </a:prstGeom>
        </p:spPr>
        <p:txBody>
          <a:bodyPr bIns="91425" rIns="91425" lIns="91425" tIns="91425" anchor="t" anchorCtr="0">
            <a:noAutofit/>
          </a:bodyPr>
          <a:lstStyle/>
          <a:p>
            <a:pPr rtl="0" lvl="0" indent="-387350" marL="457200">
              <a:spcBef>
                <a:spcPts val="0"/>
              </a:spcBef>
              <a:buClr>
                <a:schemeClr val="dk1"/>
              </a:buClr>
              <a:buSzPct val="100000"/>
              <a:buFont typeface="Arial"/>
              <a:buChar char="●"/>
            </a:pPr>
            <a:r>
              <a:rPr sz="2500" lang="en"/>
              <a:t>Tracker is updated! SHOUTOUT TO JENNY LAM</a:t>
            </a:r>
          </a:p>
          <a:p>
            <a:pPr rtl="0" lvl="0" indent="-387350" marL="457200">
              <a:spcBef>
                <a:spcPts val="0"/>
              </a:spcBef>
              <a:buClr>
                <a:schemeClr val="dk1"/>
              </a:buClr>
              <a:buSzPct val="100000"/>
              <a:buFont typeface="Arial"/>
              <a:buChar char="●"/>
            </a:pPr>
            <a:r>
              <a:rPr sz="2500" lang="en"/>
              <a:t>Congrats on finishing the first milestone achievement! </a:t>
            </a:r>
          </a:p>
          <a:p>
            <a:pPr rtl="0" lvl="0" indent="-387350" marL="457200">
              <a:spcBef>
                <a:spcPts val="0"/>
              </a:spcBef>
              <a:buClr>
                <a:schemeClr val="dk1"/>
              </a:buClr>
              <a:buSzPct val="100000"/>
              <a:buFont typeface="Arial"/>
              <a:buChar char="●"/>
            </a:pPr>
            <a:r>
              <a:rPr sz="2500" lang="en"/>
              <a:t>FILL OUT THOSE EVALS! </a:t>
            </a:r>
          </a:p>
          <a:p>
            <a:pPr rtl="0" lvl="0">
              <a:spcBef>
                <a:spcPts val="0"/>
              </a:spcBef>
              <a:buNone/>
            </a:pPr>
            <a:r>
              <a:t/>
            </a:r>
            <a:endParaRPr sz="2500"/>
          </a:p>
        </p:txBody>
      </p:sp>
      <p:pic>
        <p:nvPicPr>
          <p:cNvPr id="256" name="Shape 256"/>
          <p:cNvPicPr preferRelativeResize="0"/>
          <p:nvPr/>
        </p:nvPicPr>
        <p:blipFill>
          <a:blip r:embed="rId3">
            <a:alphaModFix/>
          </a:blip>
          <a:stretch>
            <a:fillRect/>
          </a:stretch>
        </p:blipFill>
        <p:spPr>
          <a:xfrm>
            <a:off y="0" x="2797379"/>
            <a:ext cy="5143500" cx="3146390"/>
          </a:xfrm>
          <a:prstGeom prst="rect">
            <a:avLst/>
          </a:prstGeom>
          <a:noFill/>
          <a:ln>
            <a:noFill/>
          </a:ln>
        </p:spPr>
      </p:pic>
      <p:pic>
        <p:nvPicPr>
          <p:cNvPr id="257" name="Shape 257"/>
          <p:cNvPicPr preferRelativeResize="0"/>
          <p:nvPr/>
        </p:nvPicPr>
        <p:blipFill>
          <a:blip r:embed="rId4">
            <a:alphaModFix/>
          </a:blip>
          <a:stretch>
            <a:fillRect/>
          </a:stretch>
        </p:blipFill>
        <p:spPr>
          <a:xfrm>
            <a:off y="2718937" x="457187"/>
            <a:ext cy="2219325" cx="1952625"/>
          </a:xfrm>
          <a:prstGeom prst="rect">
            <a:avLst/>
          </a:prstGeom>
          <a:noFill/>
          <a:ln>
            <a:noFill/>
          </a:ln>
        </p:spPr>
      </p:pic>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56"/>
                                        </p:tgtEl>
                                        <p:attrNameLst>
                                          <p:attrName>style.visibility</p:attrName>
                                        </p:attrNameLst>
                                      </p:cBhvr>
                                      <p:to>
                                        <p:strVal val="visible"/>
                                      </p:to>
                                    </p:set>
                                    <p:animEffect transition="in" filter="fade">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xit" nodeType="clickEffect">
                                  <p:stCondLst>
                                    <p:cond delay="0"/>
                                  </p:stCondLst>
                                  <p:childTnLst>
                                    <p:animEffect transition="out" filter="fade">
                                      <p:cBhvr>
                                        <p:cTn dur="1000"/>
                                        <p:tgtEl>
                                          <p:spTgt spid="256"/>
                                        </p:tgtEl>
                                      </p:cBhvr>
                                    </p:animEffect>
                                    <p:set>
                                      <p:cBhvr>
                                        <p:cTn dur="1" fill="hold">
                                          <p:stCondLst>
                                            <p:cond delay="1000"/>
                                          </p:stCondLst>
                                        </p:cTn>
                                        <p:tgtEl>
                                          <p:spTgt spid="2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261" name="Shape 261"/>
        <p:cNvGrpSpPr/>
        <p:nvPr/>
      </p:nvGrpSpPr>
      <p:grpSpPr>
        <a:xfrm>
          <a:off y="0" x="0"/>
          <a:ext cy="0" cx="0"/>
          <a:chOff y="0" x="0"/>
          <a:chExt cy="0" cx="0"/>
        </a:xfrm>
      </p:grpSpPr>
      <p:sp>
        <p:nvSpPr>
          <p:cNvPr id="262" name="Shape 26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Lobster"/>
                <a:ea typeface="Lobster"/>
                <a:cs typeface="Lobster"/>
                <a:sym typeface="Lobster"/>
              </a:rPr>
              <a:t>Upcoming Events </a:t>
            </a:r>
          </a:p>
        </p:txBody>
      </p:sp>
      <p:sp>
        <p:nvSpPr>
          <p:cNvPr id="263" name="Shape 263"/>
          <p:cNvSpPr txBox="1"/>
          <p:nvPr>
            <p:ph idx="1" type="body"/>
          </p:nvPr>
        </p:nvSpPr>
        <p:spPr>
          <a:xfrm>
            <a:off y="1212575" x="295700"/>
            <a:ext cy="3725699" cx="8512799"/>
          </a:xfrm>
          <a:prstGeom prst="rect">
            <a:avLst/>
          </a:prstGeom>
        </p:spPr>
        <p:txBody>
          <a:bodyPr bIns="91425" rIns="91425" lIns="91425" tIns="91425" anchor="t" anchorCtr="0">
            <a:noAutofit/>
          </a:bodyPr>
          <a:lstStyle/>
          <a:p>
            <a:pPr rtl="0" lvl="0" indent="-387350" marL="457200">
              <a:spcBef>
                <a:spcPts val="0"/>
              </a:spcBef>
              <a:buClr>
                <a:schemeClr val="dk1"/>
              </a:buClr>
              <a:buSzPct val="100000"/>
              <a:buFont typeface="Arial"/>
              <a:buChar char="●"/>
            </a:pPr>
            <a:r>
              <a:rPr sz="2500" lang="en"/>
              <a:t>New events are up! Check the calendar!! </a:t>
            </a:r>
          </a:p>
        </p:txBody>
      </p:sp>
      <p:pic>
        <p:nvPicPr>
          <p:cNvPr id="264" name="Shape 264"/>
          <p:cNvPicPr preferRelativeResize="0"/>
          <p:nvPr/>
        </p:nvPicPr>
        <p:blipFill>
          <a:blip r:embed="rId3">
            <a:alphaModFix/>
          </a:blip>
          <a:stretch>
            <a:fillRect/>
          </a:stretch>
        </p:blipFill>
        <p:spPr>
          <a:xfrm>
            <a:off y="2252225" x="457200"/>
            <a:ext cy="2686050" cx="4762500"/>
          </a:xfrm>
          <a:prstGeom prst="rect">
            <a:avLst/>
          </a:prstGeom>
          <a:noFill/>
          <a:ln>
            <a:noFill/>
          </a:ln>
        </p:spPr>
      </p:pic>
      <p:pic>
        <p:nvPicPr>
          <p:cNvPr id="265" name="Shape 265"/>
          <p:cNvPicPr preferRelativeResize="0"/>
          <p:nvPr/>
        </p:nvPicPr>
        <p:blipFill>
          <a:blip r:embed="rId4">
            <a:alphaModFix/>
          </a:blip>
          <a:stretch>
            <a:fillRect/>
          </a:stretch>
        </p:blipFill>
        <p:spPr>
          <a:xfrm>
            <a:off y="2447475" x="5705568"/>
            <a:ext cy="2295525" cx="2869406"/>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y="0" x="0"/>
          <a:ext cy="0" cx="0"/>
          <a:chOff y="0" x="0"/>
          <a:chExt cy="0" cx="0"/>
        </a:xfrm>
      </p:grpSpPr>
      <p:sp>
        <p:nvSpPr>
          <p:cNvPr id="71" name="Shape 71"/>
          <p:cNvSpPr txBox="1"/>
          <p:nvPr>
            <p:ph type="ctrTitle"/>
          </p:nvPr>
        </p:nvSpPr>
        <p:spPr>
          <a:xfrm>
            <a:off y="1518292" x="685800"/>
            <a:ext cy="1238099" cx="7772400"/>
          </a:xfrm>
          <a:prstGeom prst="rect">
            <a:avLst/>
          </a:prstGeom>
        </p:spPr>
        <p:txBody>
          <a:bodyPr bIns="91425" rIns="91425" lIns="91425" tIns="91425" anchor="b" anchorCtr="0">
            <a:noAutofit/>
          </a:bodyPr>
          <a:lstStyle/>
          <a:p>
            <a:pPr rtl="0" lvl="0">
              <a:spcBef>
                <a:spcPts val="0"/>
              </a:spcBef>
              <a:buNone/>
            </a:pPr>
            <a:r>
              <a:rPr lang="en">
                <a:latin typeface="Impact"/>
                <a:ea typeface="Impact"/>
                <a:cs typeface="Impact"/>
                <a:sym typeface="Impact"/>
              </a:rPr>
              <a:t>President</a:t>
            </a:r>
          </a:p>
        </p:txBody>
      </p:sp>
      <p:sp>
        <p:nvSpPr>
          <p:cNvPr id="72" name="Shape 72"/>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Raymond Mai</a:t>
            </a:r>
          </a:p>
          <a:p>
            <a:pPr rtl="0" lvl="0">
              <a:spcBef>
                <a:spcPts val="0"/>
              </a:spcBef>
              <a:buClr>
                <a:srgbClr val="000000"/>
              </a:buClr>
              <a:buSzPct val="45833"/>
              <a:buFont typeface="Arial"/>
              <a:buNone/>
            </a:pPr>
            <a:r>
              <a:rPr lang="en">
                <a:latin typeface="Ubuntu"/>
                <a:ea typeface="Ubuntu"/>
                <a:cs typeface="Ubuntu"/>
                <a:sym typeface="Ubuntu"/>
              </a:rPr>
              <a:t>president@apo-x.org</a:t>
            </a:r>
          </a:p>
          <a:p>
            <a:pPr rtl="0" lvl="0">
              <a:spcBef>
                <a:spcPts val="0"/>
              </a:spcBef>
              <a:buNone/>
            </a:pPr>
            <a:r>
              <a:t/>
            </a:r>
            <a:endParaRPr>
              <a:latin typeface="Ubuntu"/>
              <a:ea typeface="Ubuntu"/>
              <a:cs typeface="Ubuntu"/>
              <a:sym typeface="Ubuntu"/>
            </a:endParaRPr>
          </a:p>
          <a:p>
            <a:pPr rtl="0" lvl="0">
              <a:spcBef>
                <a:spcPts val="0"/>
              </a:spcBef>
              <a:buNone/>
            </a:pPr>
            <a:r>
              <a:rPr lang="en" i="0">
                <a:latin typeface="Ubuntu"/>
                <a:ea typeface="Ubuntu"/>
                <a:cs typeface="Ubuntu"/>
                <a:sym typeface="Ubuntu"/>
              </a:rPr>
              <a:t>Executive Committee</a:t>
            </a:r>
          </a:p>
          <a:p>
            <a:pPr rtl="0" lvl="0">
              <a:spcBef>
                <a:spcPts val="0"/>
              </a:spcBef>
              <a:buNone/>
            </a:pPr>
            <a:r>
              <a:rPr lang="en">
                <a:latin typeface="Ubuntu"/>
                <a:ea typeface="Ubuntu"/>
                <a:cs typeface="Ubuntu"/>
                <a:sym typeface="Ubuntu"/>
              </a:rPr>
              <a:t>excomm@apo-x.org</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69" name="Shape 269"/>
        <p:cNvGrpSpPr/>
        <p:nvPr/>
      </p:nvGrpSpPr>
      <p:grpSpPr>
        <a:xfrm>
          <a:off y="0" x="0"/>
          <a:ext cy="0" cx="0"/>
          <a:chOff y="0" x="0"/>
          <a:chExt cy="0" cx="0"/>
        </a:xfrm>
      </p:grpSpPr>
      <p:sp>
        <p:nvSpPr>
          <p:cNvPr id="270" name="Shape 270"/>
          <p:cNvSpPr txBox="1"/>
          <p:nvPr>
            <p:ph type="ctrTitle"/>
          </p:nvPr>
        </p:nvSpPr>
        <p:spPr>
          <a:xfrm>
            <a:off y="1694036" x="685800"/>
            <a:ext cy="1238099" cx="7772400"/>
          </a:xfrm>
          <a:prstGeom prst="rect">
            <a:avLst/>
          </a:prstGeom>
        </p:spPr>
        <p:txBody>
          <a:bodyPr bIns="91425" rIns="91425" lIns="91425" tIns="91425" anchor="b" anchorCtr="0">
            <a:noAutofit/>
          </a:bodyPr>
          <a:lstStyle/>
          <a:p>
            <a:pPr rtl="0" lvl="0">
              <a:spcBef>
                <a:spcPts val="0"/>
              </a:spcBef>
              <a:buNone/>
            </a:pPr>
            <a:r>
              <a:rPr lang="en">
                <a:latin typeface="Bangers"/>
                <a:ea typeface="Bangers"/>
                <a:cs typeface="Bangers"/>
                <a:sym typeface="Bangers"/>
              </a:rPr>
              <a:t>Pledge         Parents</a:t>
            </a:r>
          </a:p>
        </p:txBody>
      </p:sp>
      <p:sp>
        <p:nvSpPr>
          <p:cNvPr id="271" name="Shape 271"/>
          <p:cNvSpPr txBox="1"/>
          <p:nvPr>
            <p:ph idx="1" type="subTitle"/>
          </p:nvPr>
        </p:nvSpPr>
        <p:spPr>
          <a:xfrm>
            <a:off y="3051975"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Brian Lee &amp; Emily Neai-Proeung</a:t>
            </a:r>
          </a:p>
          <a:p>
            <a:pPr rtl="0" lvl="0">
              <a:spcBef>
                <a:spcPts val="0"/>
              </a:spcBef>
              <a:buNone/>
            </a:pPr>
            <a:r>
              <a:rPr lang="en">
                <a:latin typeface="Ubuntu"/>
                <a:ea typeface="Ubuntu"/>
                <a:cs typeface="Ubuntu"/>
                <a:sym typeface="Ubuntu"/>
              </a:rPr>
              <a:t>apoxpparents@gmail.com</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75" name="Shape 275"/>
        <p:cNvGrpSpPr/>
        <p:nvPr/>
      </p:nvGrpSpPr>
      <p:grpSpPr>
        <a:xfrm>
          <a:off y="0" x="0"/>
          <a:ext cy="0" cx="0"/>
          <a:chOff y="0" x="0"/>
          <a:chExt cy="0" cx="0"/>
        </a:xfrm>
      </p:grpSpPr>
      <p:sp>
        <p:nvSpPr>
          <p:cNvPr id="276" name="Shape 27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b="1" sz="4000" lang="en" i="1"/>
              <a:t>Toast-Song 4-part Harmony!</a:t>
            </a:r>
          </a:p>
        </p:txBody>
      </p:sp>
      <p:pic>
        <p:nvPicPr>
          <p:cNvPr id="277" name="Shape 277"/>
          <p:cNvPicPr preferRelativeResize="0"/>
          <p:nvPr/>
        </p:nvPicPr>
        <p:blipFill>
          <a:blip r:embed="rId4">
            <a:alphaModFix/>
          </a:blip>
          <a:stretch>
            <a:fillRect/>
          </a:stretch>
        </p:blipFill>
        <p:spPr>
          <a:xfrm>
            <a:off y="1177876" x="1928250"/>
            <a:ext cy="3965625" cx="528750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81" name="Shape 281"/>
        <p:cNvGrpSpPr/>
        <p:nvPr/>
      </p:nvGrpSpPr>
      <p:grpSpPr>
        <a:xfrm>
          <a:off y="0" x="0"/>
          <a:ext cy="0" cx="0"/>
          <a:chOff y="0" x="0"/>
          <a:chExt cy="0" cx="0"/>
        </a:xfrm>
      </p:grpSpPr>
      <p:sp>
        <p:nvSpPr>
          <p:cNvPr id="282" name="Shape 28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Bangers"/>
                <a:ea typeface="Bangers"/>
                <a:cs typeface="Bangers"/>
                <a:sym typeface="Bangers"/>
              </a:rPr>
              <a:t>Assignments</a:t>
            </a:r>
          </a:p>
        </p:txBody>
      </p:sp>
      <p:sp>
        <p:nvSpPr>
          <p:cNvPr id="283" name="Shape 283"/>
          <p:cNvSpPr txBox="1"/>
          <p:nvPr>
            <p:ph idx="1" type="body"/>
          </p:nvPr>
        </p:nvSpPr>
        <p:spPr>
          <a:xfrm>
            <a:off y="1243575" x="457200"/>
            <a:ext cy="3725699" cx="8229600"/>
          </a:xfrm>
          <a:prstGeom prst="rect">
            <a:avLst/>
          </a:prstGeom>
        </p:spPr>
        <p:txBody>
          <a:bodyPr bIns="91425" rIns="91425" lIns="91425" tIns="91425" anchor="t" anchorCtr="0">
            <a:noAutofit/>
          </a:bodyPr>
          <a:lstStyle/>
          <a:p>
            <a:pPr rtl="0" lvl="0">
              <a:spcBef>
                <a:spcPts val="0"/>
              </a:spcBef>
              <a:buNone/>
            </a:pPr>
            <a:r>
              <a:rPr u="sng" b="1" sz="6000" lang="en" i="1">
                <a:solidFill>
                  <a:srgbClr val="FF00FF"/>
                </a:solidFill>
              </a:rPr>
              <a:t>20 </a:t>
            </a:r>
            <a:r>
              <a:rPr u="sng" sz="6000" lang="en" i="1">
                <a:solidFill>
                  <a:srgbClr val="FF00FF"/>
                </a:solidFill>
              </a:rPr>
              <a:t>Actives</a:t>
            </a:r>
          </a:p>
          <a:p>
            <a:pPr rtl="0" lvl="0">
              <a:spcBef>
                <a:spcPts val="0"/>
              </a:spcBef>
              <a:buNone/>
            </a:pPr>
            <a:r>
              <a:rPr lang="en"/>
              <a:t>PIFs - </a:t>
            </a:r>
            <a:r>
              <a:rPr lang="en" i="1"/>
              <a:t>Extra SWIMMINGLY</a:t>
            </a:r>
          </a:p>
          <a:p>
            <a:pPr rtl="0" lvl="0">
              <a:spcBef>
                <a:spcPts val="0"/>
              </a:spcBef>
              <a:buNone/>
            </a:pPr>
            <a:r>
              <a:rPr lang="en"/>
              <a:t>Mission: </a:t>
            </a:r>
            <a:r>
              <a:rPr b="1" lang="en"/>
              <a:t>Music Video (due PM#5 Nov. 12)</a:t>
            </a:r>
          </a:p>
          <a:p>
            <a:pPr rtl="0" lvl="0">
              <a:spcBef>
                <a:spcPts val="0"/>
              </a:spcBef>
              <a:buNone/>
            </a:pPr>
            <a:r>
              <a:rPr lang="en"/>
              <a:t>Quiz: Chairing Guidelines, Values, Fraternity Symbols/Objectives</a:t>
            </a:r>
          </a:p>
          <a:p>
            <a:pPr rtl="0" lvl="0">
              <a:spcBef>
                <a:spcPts val="0"/>
              </a:spcBef>
              <a:buNone/>
            </a:pPr>
            <a:r>
              <a:t/>
            </a:r>
            <a:endParaRP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87" name="Shape 287"/>
        <p:cNvGrpSpPr/>
        <p:nvPr/>
      </p:nvGrpSpPr>
      <p:grpSpPr>
        <a:xfrm>
          <a:off y="0" x="0"/>
          <a:ext cy="0" cx="0"/>
          <a:chOff y="0" x="0"/>
          <a:chExt cy="0" cx="0"/>
        </a:xfrm>
      </p:grpSpPr>
      <p:sp>
        <p:nvSpPr>
          <p:cNvPr id="288" name="Shape 288"/>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
                <a:latin typeface="Bangers"/>
                <a:ea typeface="Bangers"/>
                <a:cs typeface="Bangers"/>
                <a:sym typeface="Bangers"/>
              </a:rPr>
              <a:t>Pledge interview Fellowships</a:t>
            </a:r>
          </a:p>
        </p:txBody>
      </p:sp>
      <p:sp>
        <p:nvSpPr>
          <p:cNvPr id="289" name="Shape 289"/>
          <p:cNvSpPr txBox="1"/>
          <p:nvPr>
            <p:ph idx="1" type="body"/>
          </p:nvPr>
        </p:nvSpPr>
        <p:spPr>
          <a:xfrm>
            <a:off y="1243575" x="457200"/>
            <a:ext cy="3725699" cx="8229600"/>
          </a:xfrm>
          <a:prstGeom prst="rect">
            <a:avLst/>
          </a:prstGeom>
        </p:spPr>
        <p:txBody>
          <a:bodyPr bIns="91425" rIns="91425" lIns="91425" tIns="91425" anchor="t" anchorCtr="0">
            <a:noAutofit/>
          </a:bodyPr>
          <a:lstStyle/>
          <a:p>
            <a:pPr rtl="0" lvl="0">
              <a:spcBef>
                <a:spcPts val="0"/>
              </a:spcBef>
              <a:buNone/>
            </a:pPr>
            <a:r>
              <a:t/>
            </a:r>
            <a:endParaRPr/>
          </a:p>
          <a:p>
            <a:pPr rtl="0" lvl="0">
              <a:spcBef>
                <a:spcPts val="0"/>
              </a:spcBef>
              <a:buNone/>
            </a:pPr>
            <a:r>
              <a:t/>
            </a:r>
            <a:endParaRPr/>
          </a:p>
        </p:txBody>
      </p:sp>
      <p:pic>
        <p:nvPicPr>
          <p:cNvPr id="290" name="Shape 290"/>
          <p:cNvPicPr preferRelativeResize="0"/>
          <p:nvPr/>
        </p:nvPicPr>
        <p:blipFill>
          <a:blip r:embed="rId4">
            <a:alphaModFix/>
          </a:blip>
          <a:stretch>
            <a:fillRect/>
          </a:stretch>
        </p:blipFill>
        <p:spPr>
          <a:xfrm>
            <a:off y="1110875" x="1044462"/>
            <a:ext cy="3991100" cx="7055075"/>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94" name="Shape 294"/>
        <p:cNvGrpSpPr/>
        <p:nvPr/>
      </p:nvGrpSpPr>
      <p:grpSpPr>
        <a:xfrm>
          <a:off y="0" x="0"/>
          <a:ext cy="0" cx="0"/>
          <a:chOff y="0" x="0"/>
          <a:chExt cy="0" cx="0"/>
        </a:xfrm>
      </p:grpSpPr>
      <p:sp>
        <p:nvSpPr>
          <p:cNvPr id="295" name="Shape 295"/>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
                <a:latin typeface="Bangers"/>
                <a:ea typeface="Bangers"/>
                <a:cs typeface="Bangers"/>
                <a:sym typeface="Bangers"/>
              </a:rPr>
              <a:t>Pledge interview Fellowships</a:t>
            </a:r>
          </a:p>
        </p:txBody>
      </p:sp>
      <p:sp>
        <p:nvSpPr>
          <p:cNvPr id="296" name="Shape 296"/>
          <p:cNvSpPr txBox="1"/>
          <p:nvPr>
            <p:ph idx="1" type="body"/>
          </p:nvPr>
        </p:nvSpPr>
        <p:spPr>
          <a:xfrm>
            <a:off y="1243575" x="457200"/>
            <a:ext cy="3725699" cx="8229600"/>
          </a:xfrm>
          <a:prstGeom prst="rect">
            <a:avLst/>
          </a:prstGeom>
        </p:spPr>
        <p:txBody>
          <a:bodyPr bIns="91425" rIns="91425" lIns="91425" tIns="91425" anchor="t" anchorCtr="0">
            <a:noAutofit/>
          </a:bodyPr>
          <a:lstStyle/>
          <a:p>
            <a:pPr rtl="0" lvl="0">
              <a:spcBef>
                <a:spcPts val="0"/>
              </a:spcBef>
              <a:buNone/>
            </a:pPr>
            <a:r>
              <a:t/>
            </a:r>
            <a:endParaRPr/>
          </a:p>
          <a:p>
            <a:pPr rtl="0" lvl="0">
              <a:spcBef>
                <a:spcPts val="0"/>
              </a:spcBef>
              <a:buNone/>
            </a:pPr>
            <a:r>
              <a:t/>
            </a:r>
            <a:endParaRPr/>
          </a:p>
        </p:txBody>
      </p:sp>
      <p:pic>
        <p:nvPicPr>
          <p:cNvPr id="297" name="Shape 297"/>
          <p:cNvPicPr preferRelativeResize="0"/>
          <p:nvPr/>
        </p:nvPicPr>
        <p:blipFill rotWithShape="1">
          <a:blip r:embed="rId4">
            <a:alphaModFix/>
          </a:blip>
          <a:srcRect t="22684" b="0" r="-816" l="0"/>
          <a:stretch/>
        </p:blipFill>
        <p:spPr>
          <a:xfrm>
            <a:off y="1210675" x="1276087"/>
            <a:ext cy="3791499" cx="6591812"/>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01" name="Shape 301"/>
        <p:cNvGrpSpPr/>
        <p:nvPr/>
      </p:nvGrpSpPr>
      <p:grpSpPr>
        <a:xfrm>
          <a:off y="0" x="0"/>
          <a:ext cy="0" cx="0"/>
          <a:chOff y="0" x="0"/>
          <a:chExt cy="0" cx="0"/>
        </a:xfrm>
      </p:grpSpPr>
      <p:pic>
        <p:nvPicPr>
          <p:cNvPr id="302" name="Shape 302"/>
          <p:cNvPicPr preferRelativeResize="0"/>
          <p:nvPr/>
        </p:nvPicPr>
        <p:blipFill>
          <a:blip r:embed="rId4">
            <a:alphaModFix/>
          </a:blip>
          <a:stretch>
            <a:fillRect/>
          </a:stretch>
        </p:blipFill>
        <p:spPr>
          <a:xfrm>
            <a:off y="0" x="0"/>
            <a:ext cy="7022592" cx="9144000"/>
          </a:xfrm>
          <a:prstGeom prst="rect">
            <a:avLst/>
          </a:prstGeom>
          <a:noFill/>
          <a:ln>
            <a:noFill/>
          </a:ln>
        </p:spPr>
      </p:pic>
      <p:sp>
        <p:nvSpPr>
          <p:cNvPr id="303" name="Shape 303"/>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latin typeface="Bangers"/>
                <a:ea typeface="Bangers"/>
                <a:cs typeface="Bangers"/>
                <a:sym typeface="Bangers"/>
              </a:rPr>
              <a:t>Campout is </a:t>
            </a:r>
            <a:r>
              <a:rPr u="sng" lang="en">
                <a:latin typeface="Bangers"/>
                <a:ea typeface="Bangers"/>
                <a:cs typeface="Bangers"/>
                <a:sym typeface="Bangers"/>
              </a:rPr>
              <a:t>this</a:t>
            </a:r>
            <a:r>
              <a:rPr lang="en">
                <a:latin typeface="Bangers"/>
                <a:ea typeface="Bangers"/>
                <a:cs typeface="Bangers"/>
                <a:sym typeface="Bangers"/>
              </a:rPr>
              <a:t> weekend!</a:t>
            </a:r>
          </a:p>
        </p:txBody>
      </p:sp>
      <p:sp>
        <p:nvSpPr>
          <p:cNvPr id="304" name="Shape 30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b="1" lang="en" i="1">
                <a:solidFill>
                  <a:srgbClr val="FFFFFF"/>
                </a:solidFill>
              </a:rPr>
              <a:t>Please </a:t>
            </a:r>
            <a:r>
              <a:rPr lang="en">
                <a:solidFill>
                  <a:srgbClr val="FFFFFF"/>
                </a:solidFill>
              </a:rPr>
              <a:t>let us know if you can </a:t>
            </a:r>
          </a:p>
          <a:p>
            <a:pPr rtl="0">
              <a:spcBef>
                <a:spcPts val="0"/>
              </a:spcBef>
              <a:buNone/>
            </a:pPr>
            <a:r>
              <a:rPr lang="en">
                <a:solidFill>
                  <a:srgbClr val="FFFFFF"/>
                </a:solidFill>
              </a:rPr>
              <a:t>come up </a:t>
            </a:r>
            <a:r>
              <a:rPr b="1" lang="en">
                <a:solidFill>
                  <a:srgbClr val="FFFFFF"/>
                </a:solidFill>
              </a:rPr>
              <a:t>Friday</a:t>
            </a:r>
            <a:r>
              <a:rPr lang="en">
                <a:solidFill>
                  <a:srgbClr val="FFFFFF"/>
                </a:solidFill>
              </a:rPr>
              <a:t> :) </a:t>
            </a:r>
          </a:p>
          <a:p>
            <a:pPr rtl="0">
              <a:spcBef>
                <a:spcPts val="0"/>
              </a:spcBef>
              <a:buNone/>
            </a:pPr>
            <a:r>
              <a:rPr lang="en">
                <a:solidFill>
                  <a:srgbClr val="FFFFFF"/>
                </a:solidFill>
              </a:rPr>
              <a:t>We’d always appreciate more </a:t>
            </a:r>
            <a:r>
              <a:rPr b="1" lang="en">
                <a:solidFill>
                  <a:srgbClr val="FFFFFF"/>
                </a:solidFill>
              </a:rPr>
              <a:t>Active</a:t>
            </a:r>
            <a:r>
              <a:rPr lang="en">
                <a:solidFill>
                  <a:srgbClr val="FFFFFF"/>
                </a:solidFill>
              </a:rPr>
              <a:t> company!</a:t>
            </a:r>
          </a:p>
          <a:p>
            <a:pPr rtl="0">
              <a:spcBef>
                <a:spcPts val="0"/>
              </a:spcBef>
              <a:buNone/>
            </a:pPr>
            <a:r>
              <a:t/>
            </a:r>
            <a:endParaRPr>
              <a:solidFill>
                <a:srgbClr val="FFFFFF"/>
              </a:solidFill>
            </a:endParaRPr>
          </a:p>
          <a:p>
            <a:pPr>
              <a:spcBef>
                <a:spcPts val="0"/>
              </a:spcBef>
              <a:buNone/>
            </a:pPr>
            <a:r>
              <a:rPr lang="en">
                <a:solidFill>
                  <a:srgbClr val="FFFFFF"/>
                </a:solidFill>
              </a:rPr>
              <a:t>Any </a:t>
            </a:r>
            <a:r>
              <a:rPr u="sng" lang="en">
                <a:solidFill>
                  <a:srgbClr val="FFFFFF"/>
                </a:solidFill>
              </a:rPr>
              <a:t>camping supplies</a:t>
            </a:r>
            <a:r>
              <a:rPr lang="en">
                <a:solidFill>
                  <a:srgbClr val="FFFFFF"/>
                </a:solidFill>
              </a:rPr>
              <a:t> to lend for the weekend? Please let us know too!</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08" name="Shape 308"/>
        <p:cNvGrpSpPr/>
        <p:nvPr/>
      </p:nvGrpSpPr>
      <p:grpSpPr>
        <a:xfrm>
          <a:off y="0" x="0"/>
          <a:ext cy="0" cx="0"/>
          <a:chOff y="0" x="0"/>
          <a:chExt cy="0" cx="0"/>
        </a:xfrm>
      </p:grpSpPr>
      <p:pic>
        <p:nvPicPr>
          <p:cNvPr id="309" name="Shape 309"/>
          <p:cNvPicPr preferRelativeResize="0"/>
          <p:nvPr/>
        </p:nvPicPr>
        <p:blipFill>
          <a:blip r:embed="rId4">
            <a:alphaModFix/>
          </a:blip>
          <a:stretch>
            <a:fillRect/>
          </a:stretch>
        </p:blipFill>
        <p:spPr>
          <a:xfrm>
            <a:off y="0" x="0"/>
            <a:ext cy="7022592" cx="9144000"/>
          </a:xfrm>
          <a:prstGeom prst="rect">
            <a:avLst/>
          </a:prstGeom>
          <a:noFill/>
          <a:ln>
            <a:noFill/>
          </a:ln>
        </p:spPr>
      </p:pic>
      <p:sp>
        <p:nvSpPr>
          <p:cNvPr id="310" name="Shape 31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Bangers"/>
                <a:ea typeface="Bangers"/>
                <a:cs typeface="Bangers"/>
                <a:sym typeface="Bangers"/>
              </a:rPr>
              <a:t>Be prepared for Halloween funsies!</a:t>
            </a:r>
          </a:p>
        </p:txBody>
      </p:sp>
      <p:sp>
        <p:nvSpPr>
          <p:cNvPr id="311" name="Shape 311"/>
          <p:cNvSpPr txBox="1"/>
          <p:nvPr>
            <p:ph idx="1" type="body"/>
          </p:nvPr>
        </p:nvSpPr>
        <p:spPr>
          <a:xfrm>
            <a:off y="1200150" x="457200"/>
            <a:ext cy="3725699" cx="8229600"/>
          </a:xfrm>
          <a:prstGeom prst="rect">
            <a:avLst/>
          </a:prstGeom>
        </p:spPr>
        <p:txBody>
          <a:bodyPr bIns="91425" rIns="91425" lIns="91425" tIns="91425" anchor="t" anchorCtr="0">
            <a:noAutofit/>
          </a:bodyPr>
          <a:lstStyle/>
          <a:p>
            <a:pPr algn="ctr" rtl="0">
              <a:spcBef>
                <a:spcPts val="0"/>
              </a:spcBef>
              <a:buNone/>
            </a:pPr>
            <a:r>
              <a:t/>
            </a:r>
            <a:endParaRPr>
              <a:solidFill>
                <a:srgbClr val="FFFFFF"/>
              </a:solidFill>
            </a:endParaRPr>
          </a:p>
          <a:p>
            <a:pPr algn="ctr" rtl="0">
              <a:spcBef>
                <a:spcPts val="0"/>
              </a:spcBef>
              <a:buNone/>
            </a:pPr>
            <a:r>
              <a:t/>
            </a:r>
            <a:endParaRPr>
              <a:solidFill>
                <a:srgbClr val="FFFFFF"/>
              </a:solidFill>
            </a:endParaRPr>
          </a:p>
          <a:p>
            <a:pPr algn="ctr" rtl="0">
              <a:spcBef>
                <a:spcPts val="0"/>
              </a:spcBef>
              <a:buNone/>
            </a:pPr>
            <a:r>
              <a:t/>
            </a:r>
            <a:endParaRPr>
              <a:solidFill>
                <a:srgbClr val="FFFFFF"/>
              </a:solidFill>
            </a:endParaRPr>
          </a:p>
          <a:p>
            <a:pPr algn="ctr" rtl="0">
              <a:spcBef>
                <a:spcPts val="0"/>
              </a:spcBef>
              <a:buNone/>
            </a:pPr>
            <a:r>
              <a:t/>
            </a:r>
            <a:endParaRPr>
              <a:solidFill>
                <a:srgbClr val="FFFFFF"/>
              </a:solidFill>
            </a:endParaRPr>
          </a:p>
          <a:p>
            <a:pPr algn="ctr" rtl="0">
              <a:spcBef>
                <a:spcPts val="0"/>
              </a:spcBef>
              <a:buNone/>
            </a:pPr>
            <a:r>
              <a:t/>
            </a:r>
            <a:endParaRPr>
              <a:solidFill>
                <a:srgbClr val="FFFFFF"/>
              </a:solidFill>
            </a:endParaRPr>
          </a:p>
          <a:p>
            <a:pPr algn="ctr" rtl="0">
              <a:spcBef>
                <a:spcPts val="0"/>
              </a:spcBef>
              <a:buNone/>
            </a:pPr>
            <a:r>
              <a:t/>
            </a:r>
            <a:endParaRPr sz="3600">
              <a:solidFill>
                <a:srgbClr val="FFFFFF"/>
              </a:solidFill>
            </a:endParaRPr>
          </a:p>
          <a:p>
            <a:pPr algn="ctr" rtl="0" lvl="0">
              <a:spcBef>
                <a:spcPts val="0"/>
              </a:spcBef>
              <a:buNone/>
            </a:pPr>
            <a:r>
              <a:rPr sz="3600" lang="en">
                <a:solidFill>
                  <a:srgbClr val="FFD966"/>
                </a:solidFill>
              </a:rPr>
              <a:t>Bring a costume! :^)</a:t>
            </a:r>
          </a:p>
        </p:txBody>
      </p:sp>
      <p:pic>
        <p:nvPicPr>
          <p:cNvPr id="312" name="Shape 312"/>
          <p:cNvPicPr preferRelativeResize="0"/>
          <p:nvPr/>
        </p:nvPicPr>
        <p:blipFill rotWithShape="1">
          <a:blip r:embed="rId5">
            <a:alphaModFix/>
          </a:blip>
          <a:srcRect t="11305" b="12815" r="7467" l="8534"/>
          <a:stretch/>
        </p:blipFill>
        <p:spPr>
          <a:xfrm>
            <a:off y="1865700" x="3246625"/>
            <a:ext cy="2394600" cx="2650750"/>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8761D"/>
        </a:solidFill>
      </p:bgPr>
    </p:bg>
    <p:spTree>
      <p:nvGrpSpPr>
        <p:cNvPr id="316" name="Shape 316"/>
        <p:cNvGrpSpPr/>
        <p:nvPr/>
      </p:nvGrpSpPr>
      <p:grpSpPr>
        <a:xfrm>
          <a:off y="0" x="0"/>
          <a:ext cy="0" cx="0"/>
          <a:chOff y="0" x="0"/>
          <a:chExt cy="0" cx="0"/>
        </a:xfrm>
      </p:grpSpPr>
      <p:sp>
        <p:nvSpPr>
          <p:cNvPr id="317" name="Shape 317"/>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Righteous"/>
                <a:ea typeface="Righteous"/>
                <a:cs typeface="Righteous"/>
                <a:sym typeface="Righteous"/>
              </a:rPr>
              <a:t>Finance VPs</a:t>
            </a:r>
          </a:p>
        </p:txBody>
      </p:sp>
      <p:sp>
        <p:nvSpPr>
          <p:cNvPr id="318" name="Shape 31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San Li &amp; Jonathan Liu</a:t>
            </a:r>
          </a:p>
          <a:p>
            <a:pPr rtl="0" lvl="0">
              <a:spcBef>
                <a:spcPts val="0"/>
              </a:spcBef>
              <a:buNone/>
            </a:pPr>
            <a:r>
              <a:rPr lang="en">
                <a:latin typeface="Ubuntu"/>
                <a:ea typeface="Ubuntu"/>
                <a:cs typeface="Ubuntu"/>
                <a:sym typeface="Ubuntu"/>
              </a:rPr>
              <a:t>finance@apo-x.org</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8761D"/>
        </a:solidFill>
      </p:bgPr>
    </p:bg>
    <p:spTree>
      <p:nvGrpSpPr>
        <p:cNvPr id="322" name="Shape 322"/>
        <p:cNvGrpSpPr/>
        <p:nvPr/>
      </p:nvGrpSpPr>
      <p:grpSpPr>
        <a:xfrm>
          <a:off y="0" x="0"/>
          <a:ext cy="0" cx="0"/>
          <a:chOff y="0" x="0"/>
          <a:chExt cy="0" cx="0"/>
        </a:xfrm>
      </p:grpSpPr>
      <p:sp>
        <p:nvSpPr>
          <p:cNvPr id="323" name="Shape 323"/>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sz="4400" lang="en"/>
              <a:t>Dues!</a:t>
            </a:r>
          </a:p>
        </p:txBody>
      </p:sp>
      <p:sp>
        <p:nvSpPr>
          <p:cNvPr id="324" name="Shape 324"/>
          <p:cNvSpPr txBox="1"/>
          <p:nvPr>
            <p:ph idx="1" type="body"/>
          </p:nvPr>
        </p:nvSpPr>
        <p:spPr>
          <a:xfrm>
            <a:off y="1210200" x="196000"/>
            <a:ext cy="3725699" cx="4233000"/>
          </a:xfrm>
          <a:prstGeom prst="rect">
            <a:avLst/>
          </a:prstGeom>
        </p:spPr>
        <p:txBody>
          <a:bodyPr bIns="91425" rIns="91425" lIns="91425" tIns="91425" anchor="t" anchorCtr="0">
            <a:noAutofit/>
          </a:bodyPr>
          <a:lstStyle/>
          <a:p>
            <a:pPr algn="l" rtl="0" lvl="0" marR="0" indent="-419100" marL="457200">
              <a:lnSpc>
                <a:spcPct val="100000"/>
              </a:lnSpc>
              <a:spcBef>
                <a:spcPts val="600"/>
              </a:spcBef>
              <a:spcAft>
                <a:spcPts val="0"/>
              </a:spcAft>
              <a:buClr>
                <a:schemeClr val="dk1"/>
              </a:buClr>
              <a:buSzPct val="100000"/>
              <a:buFont typeface="Arial"/>
              <a:buChar char="●"/>
            </a:pPr>
            <a:r>
              <a:rPr lang="en"/>
              <a:t>Actives please pay JT after meeting! (cash or cheque only!)</a:t>
            </a:r>
          </a:p>
          <a:p>
            <a:pPr algn="l" rtl="0" lvl="0" marR="0">
              <a:lnSpc>
                <a:spcPct val="100000"/>
              </a:lnSpc>
              <a:spcBef>
                <a:spcPts val="600"/>
              </a:spcBef>
              <a:spcAft>
                <a:spcPts val="0"/>
              </a:spcAft>
              <a:buNone/>
            </a:pPr>
            <a:r>
              <a:t/>
            </a:r>
            <a:endParaRPr/>
          </a:p>
          <a:p>
            <a:pPr algn="l" rtl="0" lvl="0" marR="0" indent="-419100" marL="457200">
              <a:lnSpc>
                <a:spcPct val="100000"/>
              </a:lnSpc>
              <a:spcBef>
                <a:spcPts val="600"/>
              </a:spcBef>
              <a:spcAft>
                <a:spcPts val="0"/>
              </a:spcAft>
              <a:buClr>
                <a:schemeClr val="dk1"/>
              </a:buClr>
              <a:buSzPct val="100000"/>
              <a:buFont typeface="Arial"/>
              <a:buChar char="●"/>
            </a:pPr>
            <a:r>
              <a:rPr lang="en"/>
              <a:t>Pledges on the PP: $20 next week!</a:t>
            </a:r>
          </a:p>
          <a:p>
            <a:pPr algn="l" rtl="0" lvl="0" marR="0">
              <a:lnSpc>
                <a:spcPct val="100000"/>
              </a:lnSpc>
              <a:spcBef>
                <a:spcPts val="600"/>
              </a:spcBef>
              <a:spcAft>
                <a:spcPts val="0"/>
              </a:spcAft>
              <a:buNone/>
            </a:pPr>
            <a:r>
              <a:t/>
            </a:r>
            <a:endParaRPr/>
          </a:p>
        </p:txBody>
      </p:sp>
      <p:pic>
        <p:nvPicPr>
          <p:cNvPr id="325" name="Shape 325"/>
          <p:cNvPicPr preferRelativeResize="0"/>
          <p:nvPr/>
        </p:nvPicPr>
        <p:blipFill>
          <a:blip r:embed="rId3">
            <a:alphaModFix/>
          </a:blip>
          <a:stretch>
            <a:fillRect/>
          </a:stretch>
        </p:blipFill>
        <p:spPr>
          <a:xfrm>
            <a:off y="73400" x="4471050"/>
            <a:ext cy="2785524" cx="3677249"/>
          </a:xfrm>
          <a:prstGeom prst="rect">
            <a:avLst/>
          </a:prstGeom>
          <a:noFill/>
          <a:ln>
            <a:noFill/>
          </a:ln>
        </p:spPr>
      </p:pic>
      <p:pic>
        <p:nvPicPr>
          <p:cNvPr id="326" name="Shape 326"/>
          <p:cNvPicPr preferRelativeResize="0"/>
          <p:nvPr/>
        </p:nvPicPr>
        <p:blipFill>
          <a:blip r:embed="rId4">
            <a:alphaModFix/>
          </a:blip>
          <a:stretch>
            <a:fillRect/>
          </a:stretch>
        </p:blipFill>
        <p:spPr>
          <a:xfrm>
            <a:off y="2925187" x="5829300"/>
            <a:ext cy="2162175" cx="285750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8761D"/>
        </a:solidFill>
      </p:bgPr>
    </p:bg>
    <p:spTree>
      <p:nvGrpSpPr>
        <p:cNvPr id="330" name="Shape 330"/>
        <p:cNvGrpSpPr/>
        <p:nvPr/>
      </p:nvGrpSpPr>
      <p:grpSpPr>
        <a:xfrm>
          <a:off y="0" x="0"/>
          <a:ext cy="0" cx="0"/>
          <a:chOff y="0" x="0"/>
          <a:chExt cy="0" cx="0"/>
        </a:xfrm>
      </p:grpSpPr>
      <p:sp>
        <p:nvSpPr>
          <p:cNvPr id="331" name="Shape 33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Fundraisers</a:t>
            </a:r>
          </a:p>
        </p:txBody>
      </p:sp>
      <p:sp>
        <p:nvSpPr>
          <p:cNvPr id="332" name="Shape 332"/>
          <p:cNvSpPr txBox="1"/>
          <p:nvPr>
            <p:ph idx="1" type="body"/>
          </p:nvPr>
        </p:nvSpPr>
        <p:spPr>
          <a:xfrm>
            <a:off y="1210200" x="196000"/>
            <a:ext cy="3725699" cx="8490900"/>
          </a:xfrm>
          <a:prstGeom prst="rect">
            <a:avLst/>
          </a:prstGeom>
        </p:spPr>
        <p:txBody>
          <a:bodyPr bIns="91425" rIns="91425" lIns="91425" tIns="91425" anchor="t" anchorCtr="0">
            <a:noAutofit/>
          </a:bodyPr>
          <a:lstStyle/>
          <a:p>
            <a:pPr algn="l" rtl="0" lvl="0" marR="0" indent="-419100" marL="457200">
              <a:lnSpc>
                <a:spcPct val="100000"/>
              </a:lnSpc>
              <a:spcBef>
                <a:spcPts val="600"/>
              </a:spcBef>
              <a:spcAft>
                <a:spcPts val="0"/>
              </a:spcAft>
              <a:buClr>
                <a:schemeClr val="dk1"/>
              </a:buClr>
              <a:buSzPct val="100000"/>
              <a:buFont typeface="Arial"/>
              <a:buChar char="●"/>
            </a:pPr>
            <a:r>
              <a:rPr lang="en"/>
              <a:t>TV Tapings - 5 people minimum</a:t>
            </a:r>
          </a:p>
          <a:p>
            <a:pPr algn="l" rtl="0" lvl="1" marR="0" indent="-381000" marL="914400">
              <a:lnSpc>
                <a:spcPct val="100000"/>
              </a:lnSpc>
              <a:spcBef>
                <a:spcPts val="600"/>
              </a:spcBef>
              <a:spcAft>
                <a:spcPts val="0"/>
              </a:spcAft>
              <a:buClr>
                <a:schemeClr val="dk1"/>
              </a:buClr>
              <a:buSzPct val="80000"/>
              <a:buFont typeface="Courier New"/>
              <a:buChar char="o"/>
            </a:pPr>
            <a:r>
              <a:rPr lang="en"/>
              <a:t>11/6 - Cristela (Bussable!)</a:t>
            </a:r>
          </a:p>
          <a:p>
            <a:pPr algn="l" rtl="0" lvl="1" marR="0" indent="-381000" marL="914400">
              <a:lnSpc>
                <a:spcPct val="100000"/>
              </a:lnSpc>
              <a:spcBef>
                <a:spcPts val="600"/>
              </a:spcBef>
              <a:spcAft>
                <a:spcPts val="0"/>
              </a:spcAft>
              <a:buClr>
                <a:schemeClr val="dk1"/>
              </a:buClr>
              <a:buSzPct val="80000"/>
              <a:buFont typeface="Courier New"/>
              <a:buChar char="o"/>
            </a:pPr>
            <a:r>
              <a:rPr lang="en"/>
              <a:t>11/11 - The Odd Couple</a:t>
            </a:r>
          </a:p>
          <a:p>
            <a:pPr algn="l" rtl="0" lvl="2" marR="0" indent="-381000" marL="1371600">
              <a:lnSpc>
                <a:spcPct val="100000"/>
              </a:lnSpc>
              <a:spcBef>
                <a:spcPts val="600"/>
              </a:spcBef>
              <a:spcAft>
                <a:spcPts val="0"/>
              </a:spcAft>
              <a:buClr>
                <a:schemeClr val="dk1"/>
              </a:buClr>
              <a:buSzPct val="80000"/>
              <a:buFont typeface="Wingdings"/>
              <a:buChar char="§"/>
            </a:pPr>
            <a:r>
              <a:rPr lang="en"/>
              <a:t>Starring Matthew Perry</a:t>
            </a:r>
          </a:p>
          <a:p>
            <a:pPr algn="l" rtl="0" lvl="1" marR="0" indent="-381000" marL="914400">
              <a:lnSpc>
                <a:spcPct val="100000"/>
              </a:lnSpc>
              <a:spcBef>
                <a:spcPts val="600"/>
              </a:spcBef>
              <a:spcAft>
                <a:spcPts val="0"/>
              </a:spcAft>
              <a:buClr>
                <a:schemeClr val="dk1"/>
              </a:buClr>
              <a:buSzPct val="80000"/>
              <a:buFont typeface="Courier New"/>
              <a:buChar char="o"/>
            </a:pPr>
            <a:r>
              <a:rPr lang="en"/>
              <a:t>11/25 - The Millers</a:t>
            </a:r>
          </a:p>
          <a:p>
            <a:pPr algn="l" rtl="0" marR="0" indent="0" marL="0">
              <a:lnSpc>
                <a:spcPct val="100000"/>
              </a:lnSpc>
              <a:spcBef>
                <a:spcPts val="600"/>
              </a:spcBef>
              <a:spcAft>
                <a:spcPts val="0"/>
              </a:spcAft>
              <a:buNone/>
            </a:pPr>
            <a:r>
              <a:rPr sz="2600" lang="en"/>
              <a:t>*Payouts normally range from $15-$25</a:t>
            </a:r>
          </a:p>
          <a:p>
            <a:pPr algn="l" rtl="0" lvl="0" marR="0" indent="457200" marL="457200">
              <a:lnSpc>
                <a:spcPct val="100000"/>
              </a:lnSpc>
              <a:spcBef>
                <a:spcPts val="600"/>
              </a:spcBef>
              <a:spcAft>
                <a:spcPts val="0"/>
              </a:spcAft>
              <a:buNone/>
            </a:pPr>
            <a:r>
              <a:rPr sz="2600" lang="en"/>
              <a:t>Mo people = mo money</a:t>
            </a:r>
          </a:p>
        </p:txBody>
      </p:sp>
      <p:pic>
        <p:nvPicPr>
          <p:cNvPr id="333" name="Shape 333"/>
          <p:cNvPicPr preferRelativeResize="0"/>
          <p:nvPr/>
        </p:nvPicPr>
        <p:blipFill rotWithShape="1">
          <a:blip r:embed="rId3">
            <a:alphaModFix/>
          </a:blip>
          <a:srcRect t="0" b="8750" r="21563" l="21660"/>
          <a:stretch/>
        </p:blipFill>
        <p:spPr>
          <a:xfrm>
            <a:off y="2240850" x="6103276"/>
            <a:ext cy="2298174" cx="2383149"/>
          </a:xfrm>
          <a:prstGeom prst="rect">
            <a:avLst/>
          </a:prstGeom>
          <a:noFill/>
          <a:ln>
            <a:noFill/>
          </a:ln>
        </p:spPr>
      </p:pic>
      <p:pic>
        <p:nvPicPr>
          <p:cNvPr id="334" name="Shape 334"/>
          <p:cNvPicPr preferRelativeResize="0"/>
          <p:nvPr/>
        </p:nvPicPr>
        <p:blipFill>
          <a:blip r:embed="rId4">
            <a:alphaModFix/>
          </a:blip>
          <a:stretch>
            <a:fillRect/>
          </a:stretch>
        </p:blipFill>
        <p:spPr>
          <a:xfrm>
            <a:off y="311750" x="6498312"/>
            <a:ext cy="1536647" cx="1988116"/>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y="0" x="0"/>
          <a:ext cy="0" cx="0"/>
          <a:chOff y="0" x="0"/>
          <a:chExt cy="0" cx="0"/>
        </a:xfrm>
      </p:grpSpPr>
      <p:sp>
        <p:nvSpPr>
          <p:cNvPr id="77" name="Shape 7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Respect Among Brothers</a:t>
            </a:r>
          </a:p>
        </p:txBody>
      </p:sp>
      <p:sp>
        <p:nvSpPr>
          <p:cNvPr id="78" name="Shape 7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55600" marL="457200">
              <a:spcBef>
                <a:spcPts val="0"/>
              </a:spcBef>
              <a:buClr>
                <a:schemeClr val="dk1"/>
              </a:buClr>
              <a:buSzPct val="100000"/>
              <a:buFont typeface="Arial"/>
              <a:buChar char="●"/>
            </a:pPr>
            <a:r>
              <a:rPr sz="2000" lang="en"/>
              <a:t>We are a </a:t>
            </a:r>
            <a:r>
              <a:rPr u="sng" b="1" sz="2000" lang="en"/>
              <a:t>Brotherhood</a:t>
            </a:r>
            <a:r>
              <a:rPr sz="2000" lang="en"/>
              <a:t>. We are </a:t>
            </a:r>
            <a:r>
              <a:rPr u="sng" b="1" sz="2000" lang="en"/>
              <a:t>Brothers</a:t>
            </a:r>
            <a:r>
              <a:rPr sz="2000" lang="en"/>
              <a:t>.</a:t>
            </a:r>
          </a:p>
          <a:p>
            <a:pPr rtl="0" lvl="0" indent="-355600" marL="457200">
              <a:spcBef>
                <a:spcPts val="0"/>
              </a:spcBef>
              <a:buClr>
                <a:schemeClr val="dk1"/>
              </a:buClr>
              <a:buSzPct val="100000"/>
              <a:buFont typeface="Arial"/>
              <a:buChar char="●"/>
            </a:pPr>
            <a:r>
              <a:rPr sz="2000" lang="en"/>
              <a:t>As much as we have reservations about each other, we are all here for a </a:t>
            </a:r>
            <a:r>
              <a:rPr u="sng" b="1" sz="2000" lang="en"/>
              <a:t>Sacred Purpose: Service</a:t>
            </a:r>
            <a:r>
              <a:rPr sz="2000" lang="en"/>
              <a:t>.</a:t>
            </a:r>
          </a:p>
          <a:p>
            <a:pPr rtl="0" lvl="0" indent="-355600" marL="457200">
              <a:spcBef>
                <a:spcPts val="0"/>
              </a:spcBef>
              <a:buClr>
                <a:schemeClr val="dk1"/>
              </a:buClr>
              <a:buSzPct val="100000"/>
              <a:buFont typeface="Arial"/>
              <a:buChar char="●"/>
            </a:pPr>
            <a:r>
              <a:rPr sz="2000" lang="en"/>
              <a:t>Let us take maximize our opportunity to give back in order to build strong camaraderie and unity</a:t>
            </a:r>
          </a:p>
          <a:p>
            <a:pPr rtl="0" lvl="0" indent="-355600" marL="457200">
              <a:spcBef>
                <a:spcPts val="0"/>
              </a:spcBef>
              <a:buClr>
                <a:schemeClr val="dk1"/>
              </a:buClr>
              <a:buSzPct val="100000"/>
              <a:buFont typeface="Arial"/>
              <a:buChar char="●"/>
            </a:pPr>
            <a:r>
              <a:rPr sz="2000" lang="en"/>
              <a:t>Any perfectly functioning organization will falter at times, but it is how we pick ourselves up that demonstrate </a:t>
            </a:r>
            <a:r>
              <a:rPr u="sng" sz="2000" lang="en" i="1"/>
              <a:t>character</a:t>
            </a:r>
            <a:r>
              <a:rPr sz="2000" lang="en"/>
              <a:t>.</a:t>
            </a:r>
          </a:p>
        </p:txBody>
      </p:sp>
      <p:pic>
        <p:nvPicPr>
          <p:cNvPr id="79" name="Shape 79"/>
          <p:cNvPicPr preferRelativeResize="0"/>
          <p:nvPr/>
        </p:nvPicPr>
        <p:blipFill>
          <a:blip r:embed="rId3">
            <a:alphaModFix/>
          </a:blip>
          <a:stretch>
            <a:fillRect/>
          </a:stretch>
        </p:blipFill>
        <p:spPr>
          <a:xfrm>
            <a:off y="3515175" x="2536612"/>
            <a:ext cy="1628325" cx="4070774"/>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38" name="Shape 338"/>
        <p:cNvGrpSpPr/>
        <p:nvPr/>
      </p:nvGrpSpPr>
      <p:grpSpPr>
        <a:xfrm>
          <a:off y="0" x="0"/>
          <a:ext cy="0" cx="0"/>
          <a:chOff y="0" x="0"/>
          <a:chExt cy="0" cx="0"/>
        </a:xfrm>
      </p:grpSpPr>
      <p:sp>
        <p:nvSpPr>
          <p:cNvPr id="339" name="Shape 33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Monoton"/>
                <a:ea typeface="Monoton"/>
                <a:cs typeface="Monoton"/>
                <a:sym typeface="Monoton"/>
              </a:rPr>
              <a:t>Fellowship VPs</a:t>
            </a:r>
          </a:p>
        </p:txBody>
      </p:sp>
      <p:sp>
        <p:nvSpPr>
          <p:cNvPr id="340" name="Shape 34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Ann Dai &amp; Danny Ly</a:t>
            </a:r>
          </a:p>
          <a:p>
            <a:pPr rtl="0" lvl="0">
              <a:spcBef>
                <a:spcPts val="0"/>
              </a:spcBef>
              <a:buNone/>
            </a:pPr>
            <a:r>
              <a:rPr lang="en">
                <a:latin typeface="Ubuntu"/>
                <a:ea typeface="Ubuntu"/>
                <a:cs typeface="Ubuntu"/>
                <a:sym typeface="Ubuntu"/>
              </a:rPr>
              <a:t>fellowship@apo-x.org</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44" name="Shape 344"/>
        <p:cNvGrpSpPr/>
        <p:nvPr/>
      </p:nvGrpSpPr>
      <p:grpSpPr>
        <a:xfrm>
          <a:off y="0" x="0"/>
          <a:ext cy="0" cx="0"/>
          <a:chOff y="0" x="0"/>
          <a:chExt cy="0" cx="0"/>
        </a:xfrm>
      </p:grpSpPr>
      <p:sp>
        <p:nvSpPr>
          <p:cNvPr id="345" name="Shape 34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spcBef>
                <a:spcPts val="0"/>
              </a:spcBef>
              <a:buClr>
                <a:srgbClr val="000000"/>
              </a:buClr>
              <a:buSzPct val="100000"/>
              <a:buFont typeface="Arial"/>
              <a:buChar char="●"/>
            </a:pPr>
            <a:r>
              <a:rPr sz="2400" lang="en">
                <a:solidFill>
                  <a:srgbClr val="000000"/>
                </a:solidFill>
                <a:latin typeface="Righteous"/>
                <a:ea typeface="Righteous"/>
                <a:cs typeface="Righteous"/>
                <a:sym typeface="Righteous"/>
              </a:rPr>
              <a:t>Meet the Pledges</a:t>
            </a:r>
          </a:p>
          <a:p>
            <a:pPr rtl="0" lvl="0" indent="-381000" marL="457200">
              <a:spcBef>
                <a:spcPts val="0"/>
              </a:spcBef>
              <a:buClr>
                <a:srgbClr val="000000"/>
              </a:buClr>
              <a:buSzPct val="100000"/>
              <a:buFont typeface="Arial"/>
              <a:buChar char="●"/>
            </a:pPr>
            <a:r>
              <a:rPr sz="2400" lang="en">
                <a:solidFill>
                  <a:srgbClr val="000000"/>
                </a:solidFill>
                <a:latin typeface="Righteous"/>
                <a:ea typeface="Righteous"/>
                <a:cs typeface="Righteous"/>
                <a:sym typeface="Righteous"/>
              </a:rPr>
              <a:t>Six Flags</a:t>
            </a:r>
          </a:p>
          <a:p>
            <a:pPr rtl="0" lvl="0" indent="-381000" marL="457200">
              <a:spcBef>
                <a:spcPts val="0"/>
              </a:spcBef>
              <a:buClr>
                <a:srgbClr val="000000"/>
              </a:buClr>
              <a:buSzPct val="100000"/>
              <a:buFont typeface="Arial"/>
              <a:buChar char="●"/>
            </a:pPr>
            <a:r>
              <a:rPr sz="2400" lang="en">
                <a:solidFill>
                  <a:srgbClr val="000000"/>
                </a:solidFill>
                <a:latin typeface="Righteous"/>
                <a:ea typeface="Righteous"/>
                <a:cs typeface="Righteous"/>
                <a:sym typeface="Righteous"/>
              </a:rPr>
              <a:t>Game Night</a:t>
            </a:r>
          </a:p>
          <a:p>
            <a:pPr rtl="0" lvl="0" indent="-381000" marL="457200">
              <a:spcBef>
                <a:spcPts val="0"/>
              </a:spcBef>
              <a:buClr>
                <a:srgbClr val="000000"/>
              </a:buClr>
              <a:buSzPct val="100000"/>
              <a:buFont typeface="Arial"/>
              <a:buChar char="●"/>
            </a:pPr>
            <a:r>
              <a:rPr sz="2400" lang="en">
                <a:solidFill>
                  <a:srgbClr val="000000"/>
                </a:solidFill>
                <a:latin typeface="Righteous"/>
                <a:ea typeface="Righteous"/>
                <a:cs typeface="Righteous"/>
                <a:sym typeface="Righteous"/>
              </a:rPr>
              <a:t>Tough Mudder</a:t>
            </a:r>
          </a:p>
          <a:p>
            <a:pPr rtl="0" lvl="0" indent="-381000" marL="457200">
              <a:spcBef>
                <a:spcPts val="0"/>
              </a:spcBef>
              <a:buClr>
                <a:srgbClr val="000000"/>
              </a:buClr>
              <a:buSzPct val="100000"/>
              <a:buFont typeface="Arial"/>
              <a:buChar char="●"/>
            </a:pPr>
            <a:r>
              <a:rPr sz="2400" lang="en">
                <a:solidFill>
                  <a:srgbClr val="000000"/>
                </a:solidFill>
                <a:latin typeface="Righteous"/>
                <a:ea typeface="Righteous"/>
                <a:cs typeface="Righteous"/>
                <a:sym typeface="Righteous"/>
              </a:rPr>
              <a:t>IM Volleyball</a:t>
            </a:r>
          </a:p>
        </p:txBody>
      </p:sp>
      <p:sp>
        <p:nvSpPr>
          <p:cNvPr id="346" name="Shape 34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Thanks for coming out!!</a:t>
            </a:r>
          </a:p>
        </p:txBody>
      </p:sp>
      <p:pic>
        <p:nvPicPr>
          <p:cNvPr id="347" name="Shape 347"/>
          <p:cNvPicPr preferRelativeResize="0"/>
          <p:nvPr/>
        </p:nvPicPr>
        <p:blipFill>
          <a:blip r:embed="rId3">
            <a:alphaModFix/>
          </a:blip>
          <a:stretch>
            <a:fillRect/>
          </a:stretch>
        </p:blipFill>
        <p:spPr>
          <a:xfrm>
            <a:off y="1200150" x="3940974"/>
            <a:ext cy="2184624" cx="3883775"/>
          </a:xfrm>
          <a:prstGeom prst="rect">
            <a:avLst/>
          </a:prstGeom>
          <a:noFill/>
          <a:ln>
            <a:noFill/>
          </a:ln>
        </p:spPr>
      </p:pic>
      <p:pic>
        <p:nvPicPr>
          <p:cNvPr id="348" name="Shape 348"/>
          <p:cNvPicPr preferRelativeResize="0"/>
          <p:nvPr/>
        </p:nvPicPr>
        <p:blipFill>
          <a:blip r:embed="rId4">
            <a:alphaModFix/>
          </a:blip>
          <a:stretch>
            <a:fillRect/>
          </a:stretch>
        </p:blipFill>
        <p:spPr>
          <a:xfrm>
            <a:off y="3179400" x="3580800"/>
            <a:ext cy="1822077" cx="2429450"/>
          </a:xfrm>
          <a:prstGeom prst="rect">
            <a:avLst/>
          </a:prstGeom>
          <a:noFill/>
          <a:ln>
            <a:noFill/>
          </a:ln>
        </p:spPr>
      </p:pic>
      <p:pic>
        <p:nvPicPr>
          <p:cNvPr id="349" name="Shape 349"/>
          <p:cNvPicPr preferRelativeResize="0"/>
          <p:nvPr/>
        </p:nvPicPr>
        <p:blipFill>
          <a:blip r:embed="rId5">
            <a:alphaModFix/>
          </a:blip>
          <a:stretch>
            <a:fillRect/>
          </a:stretch>
        </p:blipFill>
        <p:spPr>
          <a:xfrm>
            <a:off y="3179400" x="6145375"/>
            <a:ext cy="1918422" cx="2886650"/>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53" name="Shape 353"/>
        <p:cNvGrpSpPr/>
        <p:nvPr/>
      </p:nvGrpSpPr>
      <p:grpSpPr>
        <a:xfrm>
          <a:off y="0" x="0"/>
          <a:ext cy="0" cx="0"/>
          <a:chOff y="0" x="0"/>
          <a:chExt cy="0" cx="0"/>
        </a:xfrm>
      </p:grpSpPr>
      <p:sp>
        <p:nvSpPr>
          <p:cNvPr id="354" name="Shape 354"/>
          <p:cNvSpPr txBox="1"/>
          <p:nvPr>
            <p:ph idx="1" type="body"/>
          </p:nvPr>
        </p:nvSpPr>
        <p:spPr>
          <a:xfrm>
            <a:off y="1166400" x="0"/>
            <a:ext cy="3725699" cx="4235999"/>
          </a:xfrm>
          <a:prstGeom prst="rect">
            <a:avLst/>
          </a:prstGeom>
        </p:spPr>
        <p:txBody>
          <a:bodyPr bIns="91425" rIns="91425" lIns="91425" tIns="91425" anchor="t" anchorCtr="0">
            <a:noAutofit/>
          </a:bodyPr>
          <a:lstStyle/>
          <a:p>
            <a:pPr rtl="0" lvl="0" indent="-381000" marL="457200">
              <a:spcBef>
                <a:spcPts val="0"/>
              </a:spcBef>
              <a:buClr>
                <a:srgbClr val="FF00FF"/>
              </a:buClr>
              <a:buSzPct val="100000"/>
              <a:buFont typeface="Arial"/>
              <a:buChar char="●"/>
            </a:pPr>
            <a:r>
              <a:rPr sz="2400" lang="en">
                <a:solidFill>
                  <a:srgbClr val="FF00FF"/>
                </a:solidFill>
                <a:latin typeface="Righteous"/>
                <a:ea typeface="Righteous"/>
                <a:cs typeface="Righteous"/>
                <a:sym typeface="Righteous"/>
              </a:rPr>
              <a:t>Young Boba Mission 11/3</a:t>
            </a:r>
          </a:p>
          <a:p>
            <a:pPr rtl="0" lvl="0" indent="-381000" marL="457200">
              <a:spcBef>
                <a:spcPts val="0"/>
              </a:spcBef>
              <a:buClr>
                <a:srgbClr val="FF00FF"/>
              </a:buClr>
              <a:buSzPct val="100000"/>
              <a:buFont typeface="Arial"/>
              <a:buChar char="●"/>
            </a:pPr>
            <a:r>
              <a:rPr sz="2400" lang="en">
                <a:solidFill>
                  <a:srgbClr val="FF00FF"/>
                </a:solidFill>
                <a:latin typeface="Righteous"/>
                <a:ea typeface="Righteous"/>
                <a:cs typeface="Righteous"/>
                <a:sym typeface="Righteous"/>
              </a:rPr>
              <a:t>LACMA Photoshoot 11/4</a:t>
            </a:r>
          </a:p>
          <a:p>
            <a:pPr rtl="0" lvl="0" indent="-381000" marL="457200">
              <a:spcBef>
                <a:spcPts val="0"/>
              </a:spcBef>
              <a:buClr>
                <a:srgbClr val="FF00FF"/>
              </a:buClr>
              <a:buSzPct val="100000"/>
              <a:buFont typeface="Arial"/>
              <a:buChar char="●"/>
            </a:pPr>
            <a:r>
              <a:rPr sz="2400" lang="en">
                <a:solidFill>
                  <a:srgbClr val="FF00FF"/>
                </a:solidFill>
                <a:latin typeface="Righteous"/>
                <a:ea typeface="Righteous"/>
                <a:cs typeface="Righteous"/>
                <a:sym typeface="Righteous"/>
              </a:rPr>
              <a:t>Disneyland 11/7</a:t>
            </a:r>
          </a:p>
          <a:p>
            <a:pPr rtl="0" lvl="0" indent="-381000" marL="457200">
              <a:spcBef>
                <a:spcPts val="0"/>
              </a:spcBef>
              <a:buClr>
                <a:srgbClr val="0000FF"/>
              </a:buClr>
              <a:buSzPct val="100000"/>
              <a:buFont typeface="Arial"/>
              <a:buChar char="●"/>
            </a:pPr>
            <a:r>
              <a:rPr sz="2400" lang="en">
                <a:solidFill>
                  <a:srgbClr val="0000FF"/>
                </a:solidFill>
                <a:latin typeface="Righteous"/>
                <a:ea typeface="Righteous"/>
                <a:cs typeface="Righteous"/>
                <a:sym typeface="Righteous"/>
              </a:rPr>
              <a:t>Basketball 11/11</a:t>
            </a:r>
          </a:p>
          <a:p>
            <a:pPr rtl="0" lvl="0" indent="-381000" marL="457200">
              <a:spcBef>
                <a:spcPts val="0"/>
              </a:spcBef>
              <a:buClr>
                <a:srgbClr val="0000FF"/>
              </a:buClr>
              <a:buSzPct val="100000"/>
              <a:buFont typeface="Arial"/>
              <a:buChar char="●"/>
            </a:pPr>
            <a:r>
              <a:rPr sz="2400" lang="en">
                <a:solidFill>
                  <a:srgbClr val="0000FF"/>
                </a:solidFill>
                <a:latin typeface="Righteous"/>
                <a:ea typeface="Righteous"/>
                <a:cs typeface="Righteous"/>
                <a:sym typeface="Righteous"/>
              </a:rPr>
              <a:t>Laser Tag! 11/15</a:t>
            </a:r>
          </a:p>
          <a:p>
            <a:pPr rtl="0" lvl="0" indent="-381000" marL="457200">
              <a:spcBef>
                <a:spcPts val="0"/>
              </a:spcBef>
              <a:buClr>
                <a:srgbClr val="0000FF"/>
              </a:buClr>
              <a:buSzPct val="100000"/>
              <a:buFont typeface="Arial"/>
              <a:buChar char="●"/>
            </a:pPr>
            <a:r>
              <a:rPr sz="2400" lang="en">
                <a:solidFill>
                  <a:srgbClr val="0000FF"/>
                </a:solidFill>
                <a:latin typeface="Righteous"/>
                <a:ea typeface="Righteous"/>
                <a:cs typeface="Righteous"/>
                <a:sym typeface="Righteous"/>
              </a:rPr>
              <a:t>Karaoke Night 11/10</a:t>
            </a:r>
          </a:p>
          <a:p>
            <a:pPr rtl="0" lvl="0" indent="-381000" marL="457200">
              <a:spcBef>
                <a:spcPts val="0"/>
              </a:spcBef>
              <a:buClr>
                <a:srgbClr val="0000FF"/>
              </a:buClr>
              <a:buSzPct val="100000"/>
              <a:buFont typeface="Arial"/>
              <a:buChar char="●"/>
            </a:pPr>
            <a:r>
              <a:rPr sz="2400" lang="en">
                <a:solidFill>
                  <a:srgbClr val="0000FF"/>
                </a:solidFill>
                <a:latin typeface="Righteous"/>
                <a:ea typeface="Righteous"/>
                <a:cs typeface="Righteous"/>
                <a:sym typeface="Righteous"/>
              </a:rPr>
              <a:t>Cafe Study 11/17</a:t>
            </a:r>
          </a:p>
          <a:p>
            <a:pPr rtl="0" lvl="0" indent="-381000" marL="457200">
              <a:spcBef>
                <a:spcPts val="0"/>
              </a:spcBef>
              <a:buClr>
                <a:srgbClr val="FF0000"/>
              </a:buClr>
              <a:buSzPct val="100000"/>
              <a:buFont typeface="Arial"/>
              <a:buChar char="●"/>
            </a:pPr>
            <a:r>
              <a:rPr sz="2400" lang="en">
                <a:solidFill>
                  <a:srgbClr val="FF0000"/>
                </a:solidFill>
                <a:latin typeface="Righteous"/>
                <a:ea typeface="Righteous"/>
                <a:cs typeface="Righteous"/>
                <a:sym typeface="Righteous"/>
              </a:rPr>
              <a:t>Looking Good Night 11/14</a:t>
            </a:r>
          </a:p>
        </p:txBody>
      </p:sp>
      <p:sp>
        <p:nvSpPr>
          <p:cNvPr id="355" name="Shape 35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new fellowships</a:t>
            </a:r>
          </a:p>
        </p:txBody>
      </p:sp>
      <p:pic>
        <p:nvPicPr>
          <p:cNvPr id="356" name="Shape 356"/>
          <p:cNvPicPr preferRelativeResize="0"/>
          <p:nvPr/>
        </p:nvPicPr>
        <p:blipFill>
          <a:blip r:embed="rId3">
            <a:alphaModFix/>
          </a:blip>
          <a:stretch>
            <a:fillRect/>
          </a:stretch>
        </p:blipFill>
        <p:spPr>
          <a:xfrm>
            <a:off y="1432200" x="5007225"/>
            <a:ext cy="2571750" cx="3429000"/>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60" name="Shape 360"/>
        <p:cNvGrpSpPr/>
        <p:nvPr/>
      </p:nvGrpSpPr>
      <p:grpSpPr>
        <a:xfrm>
          <a:off y="0" x="0"/>
          <a:ext cy="0" cx="0"/>
          <a:chOff y="0" x="0"/>
          <a:chExt cy="0" cx="0"/>
        </a:xfrm>
      </p:grpSpPr>
      <p:sp>
        <p:nvSpPr>
          <p:cNvPr id="361" name="Shape 361"/>
          <p:cNvSpPr txBox="1"/>
          <p:nvPr>
            <p:ph idx="1" type="body"/>
          </p:nvPr>
        </p:nvSpPr>
        <p:spPr>
          <a:xfrm>
            <a:off y="1260000" x="223750"/>
            <a:ext cy="3725699" cx="5784299"/>
          </a:xfrm>
          <a:prstGeom prst="rect">
            <a:avLst/>
          </a:prstGeom>
          <a:ln w="9525" cap="flat">
            <a:solidFill>
              <a:srgbClr val="FF0000"/>
            </a:solidFill>
            <a:prstDash val="solid"/>
            <a:round/>
            <a:headEnd w="med" len="med" type="none"/>
            <a:tailEnd w="med" len="med" type="none"/>
          </a:ln>
        </p:spPr>
        <p:txBody>
          <a:bodyPr bIns="91425" rIns="91425" lIns="91425" tIns="91425" anchor="t" anchorCtr="0">
            <a:noAutofit/>
          </a:bodyPr>
          <a:lstStyle/>
          <a:p>
            <a:pPr rtl="0">
              <a:spcBef>
                <a:spcPts val="0"/>
              </a:spcBef>
              <a:buNone/>
            </a:pPr>
            <a:r>
              <a:rPr sz="1800" lang="en">
                <a:solidFill>
                  <a:srgbClr val="FF0000"/>
                </a:solidFill>
                <a:latin typeface="Righteous"/>
                <a:ea typeface="Righteous"/>
                <a:cs typeface="Righteous"/>
                <a:sym typeface="Righteous"/>
              </a:rPr>
              <a:t>11/14 Friday 6:30 pm </a:t>
            </a:r>
          </a:p>
          <a:p>
            <a:pPr rtl="0">
              <a:spcBef>
                <a:spcPts val="0"/>
              </a:spcBef>
              <a:buNone/>
            </a:pPr>
            <a:r>
              <a:rPr sz="1800" lang="en">
                <a:solidFill>
                  <a:srgbClr val="0000FF"/>
                </a:solidFill>
                <a:latin typeface="Righteous"/>
                <a:ea typeface="Righteous"/>
                <a:cs typeface="Righteous"/>
                <a:sym typeface="Righteous"/>
              </a:rPr>
              <a:t>Empress Harbor Seafood Restaurant</a:t>
            </a:r>
          </a:p>
          <a:p>
            <a:pPr rtl="0">
              <a:spcBef>
                <a:spcPts val="0"/>
              </a:spcBef>
              <a:buNone/>
            </a:pPr>
            <a:r>
              <a:rPr sz="1800" lang="en">
                <a:solidFill>
                  <a:srgbClr val="FF0000"/>
                </a:solidFill>
                <a:latin typeface="Righteous"/>
                <a:ea typeface="Righteous"/>
                <a:cs typeface="Righteous"/>
                <a:sym typeface="Righteous"/>
              </a:rPr>
              <a:t>Price: $22 Dollars for everyone!</a:t>
            </a:r>
          </a:p>
          <a:p>
            <a:pPr rtl="0">
              <a:spcBef>
                <a:spcPts val="0"/>
              </a:spcBef>
              <a:buNone/>
            </a:pPr>
            <a:r>
              <a:rPr sz="1800" lang="en">
                <a:solidFill>
                  <a:srgbClr val="0000FF"/>
                </a:solidFill>
                <a:latin typeface="Righteous"/>
                <a:ea typeface="Righteous"/>
                <a:cs typeface="Righteous"/>
                <a:sym typeface="Righteous"/>
              </a:rPr>
              <a:t>Please pay</a:t>
            </a:r>
            <a:r>
              <a:rPr sz="1800" lang="en">
                <a:solidFill>
                  <a:srgbClr val="9900FF"/>
                </a:solidFill>
                <a:latin typeface="Righteous"/>
                <a:ea typeface="Righteous"/>
                <a:cs typeface="Righteous"/>
                <a:sym typeface="Righteous"/>
              </a:rPr>
              <a:t> Lucy Diep, Melissa Ma, Joanne Kung, John Young, Nicole Nguyen, or Peter Vo</a:t>
            </a:r>
          </a:p>
          <a:p>
            <a:pPr rtl="0">
              <a:spcBef>
                <a:spcPts val="0"/>
              </a:spcBef>
              <a:buNone/>
            </a:pPr>
            <a:r>
              <a:t/>
            </a:r>
            <a:endParaRPr sz="1800">
              <a:solidFill>
                <a:srgbClr val="FF0000"/>
              </a:solidFill>
              <a:latin typeface="Righteous"/>
              <a:ea typeface="Righteous"/>
              <a:cs typeface="Righteous"/>
              <a:sym typeface="Righteous"/>
            </a:endParaRPr>
          </a:p>
          <a:p>
            <a:pPr rtl="0">
              <a:spcBef>
                <a:spcPts val="0"/>
              </a:spcBef>
              <a:buNone/>
            </a:pPr>
            <a:r>
              <a:rPr sz="1800" lang="en">
                <a:solidFill>
                  <a:srgbClr val="FF0000"/>
                </a:solidFill>
                <a:latin typeface="Righteous"/>
                <a:ea typeface="Righteous"/>
                <a:cs typeface="Righteous"/>
                <a:sym typeface="Righteous"/>
              </a:rPr>
              <a:t>Payment is due 11/12!!!!!!</a:t>
            </a:r>
          </a:p>
          <a:p>
            <a:pPr rtl="0">
              <a:spcBef>
                <a:spcPts val="0"/>
              </a:spcBef>
              <a:buNone/>
            </a:pPr>
            <a:r>
              <a:rPr sz="1800" lang="en">
                <a:solidFill>
                  <a:srgbClr val="0000FF"/>
                </a:solidFill>
                <a:latin typeface="Righteous"/>
                <a:ea typeface="Righteous"/>
                <a:cs typeface="Righteous"/>
                <a:sym typeface="Righteous"/>
              </a:rPr>
              <a:t>After it will be $24 per person. </a:t>
            </a:r>
          </a:p>
          <a:p>
            <a:pPr rtl="0" lvl="0">
              <a:spcBef>
                <a:spcPts val="0"/>
              </a:spcBef>
              <a:buNone/>
            </a:pPr>
            <a:r>
              <a:rPr sz="1800" lang="en">
                <a:solidFill>
                  <a:srgbClr val="FF9900"/>
                </a:solidFill>
                <a:latin typeface="Righteous"/>
                <a:ea typeface="Righteous"/>
                <a:cs typeface="Righteous"/>
                <a:sym typeface="Righteous"/>
              </a:rPr>
              <a:t>Event is on the calendar now!!!!! </a:t>
            </a:r>
          </a:p>
        </p:txBody>
      </p:sp>
      <p:sp>
        <p:nvSpPr>
          <p:cNvPr id="362" name="Shape 36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Looking Good Night Info</a:t>
            </a:r>
          </a:p>
        </p:txBody>
      </p:sp>
      <p:pic>
        <p:nvPicPr>
          <p:cNvPr id="363" name="Shape 363"/>
          <p:cNvPicPr preferRelativeResize="0"/>
          <p:nvPr/>
        </p:nvPicPr>
        <p:blipFill>
          <a:blip r:embed="rId3">
            <a:alphaModFix/>
          </a:blip>
          <a:stretch>
            <a:fillRect/>
          </a:stretch>
        </p:blipFill>
        <p:spPr>
          <a:xfrm>
            <a:off y="1660516" x="5876275"/>
            <a:ext cy="2737474" cx="2737399"/>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67" name="Shape 367"/>
        <p:cNvGrpSpPr/>
        <p:nvPr/>
      </p:nvGrpSpPr>
      <p:grpSpPr>
        <a:xfrm>
          <a:off y="0" x="0"/>
          <a:ext cy="0" cx="0"/>
          <a:chOff y="0" x="0"/>
          <a:chExt cy="0" cx="0"/>
        </a:xfrm>
      </p:grpSpPr>
      <p:sp>
        <p:nvSpPr>
          <p:cNvPr id="368" name="Shape 368"/>
          <p:cNvSpPr txBox="1"/>
          <p:nvPr>
            <p:ph idx="1" type="body"/>
          </p:nvPr>
        </p:nvSpPr>
        <p:spPr>
          <a:xfrm>
            <a:off y="1330275" x="76125"/>
            <a:ext cy="3502500" cx="8913899"/>
          </a:xfrm>
          <a:prstGeom prst="rect">
            <a:avLst/>
          </a:prstGeom>
        </p:spPr>
        <p:txBody>
          <a:bodyPr bIns="91425" rIns="91425" lIns="91425" tIns="91425" anchor="t" anchorCtr="0">
            <a:noAutofit/>
          </a:bodyPr>
          <a:lstStyle/>
          <a:p>
            <a:pPr rtl="0">
              <a:spcBef>
                <a:spcPts val="0"/>
              </a:spcBef>
              <a:buNone/>
            </a:pPr>
            <a:r>
              <a:rPr sz="3600" lang="en">
                <a:solidFill>
                  <a:srgbClr val="FF0000"/>
                </a:solidFill>
                <a:latin typeface="Righteous"/>
                <a:ea typeface="Righteous"/>
                <a:cs typeface="Righteous"/>
                <a:sym typeface="Righteous"/>
              </a:rPr>
              <a:t>7 Entrees + 1 Soup + 1 Dessert </a:t>
            </a:r>
            <a:r>
              <a:rPr sz="3600" lang="en">
                <a:solidFill>
                  <a:srgbClr val="0000FF"/>
                </a:solidFill>
                <a:latin typeface="Righteous"/>
                <a:ea typeface="Righteous"/>
                <a:cs typeface="Righteous"/>
                <a:sym typeface="Righteous"/>
              </a:rPr>
              <a:t> </a:t>
            </a:r>
          </a:p>
          <a:p>
            <a:pPr rtl="0">
              <a:spcBef>
                <a:spcPts val="0"/>
              </a:spcBef>
              <a:buNone/>
            </a:pPr>
            <a:r>
              <a:rPr sz="1800" lang="en">
                <a:solidFill>
                  <a:srgbClr val="0000FF"/>
                </a:solidFill>
                <a:latin typeface="Righteous"/>
                <a:ea typeface="Righteous"/>
                <a:cs typeface="Righteous"/>
                <a:sym typeface="Righteous"/>
              </a:rPr>
              <a:t>Barbecued Fried Rice,   Pineapple with Fried Shrimp Balls</a:t>
            </a:r>
          </a:p>
          <a:p>
            <a:pPr rtl="0">
              <a:spcBef>
                <a:spcPts val="0"/>
              </a:spcBef>
              <a:buNone/>
            </a:pPr>
            <a:r>
              <a:rPr sz="1800" lang="en">
                <a:solidFill>
                  <a:srgbClr val="0000FF"/>
                </a:solidFill>
                <a:latin typeface="Righteous"/>
                <a:ea typeface="Righteous"/>
                <a:cs typeface="Righteous"/>
                <a:sym typeface="Righteous"/>
              </a:rPr>
              <a:t>Sugar and Black Pepper Beef,  Hong Kong-flavour Short rib chop</a:t>
            </a:r>
          </a:p>
          <a:p>
            <a:pPr rtl="0">
              <a:spcBef>
                <a:spcPts val="0"/>
              </a:spcBef>
              <a:buNone/>
            </a:pPr>
            <a:r>
              <a:rPr sz="1800" lang="en">
                <a:solidFill>
                  <a:srgbClr val="0000FF"/>
                </a:solidFill>
                <a:latin typeface="Righteous"/>
                <a:ea typeface="Righteous"/>
                <a:cs typeface="Righteous"/>
                <a:sym typeface="Righteous"/>
              </a:rPr>
              <a:t>Steam Rock Cod with Vegetables,  Fried Crispy Chicken,</a:t>
            </a:r>
          </a:p>
          <a:p>
            <a:pPr rtl="0">
              <a:spcBef>
                <a:spcPts val="0"/>
              </a:spcBef>
              <a:buNone/>
            </a:pPr>
            <a:r>
              <a:rPr sz="1800" lang="en">
                <a:solidFill>
                  <a:srgbClr val="0000FF"/>
                </a:solidFill>
                <a:latin typeface="Righteous"/>
                <a:ea typeface="Righteous"/>
                <a:cs typeface="Righteous"/>
                <a:sym typeface="Righteous"/>
              </a:rPr>
              <a:t>Seasonal Vegetables with Garlic sauce,  Seafood Tofu Soup </a:t>
            </a:r>
          </a:p>
          <a:p>
            <a:pPr rtl="0">
              <a:spcBef>
                <a:spcPts val="0"/>
              </a:spcBef>
              <a:buNone/>
            </a:pPr>
            <a:r>
              <a:rPr sz="1800" lang="en">
                <a:solidFill>
                  <a:srgbClr val="0000FF"/>
                </a:solidFill>
                <a:latin typeface="Righteous"/>
                <a:ea typeface="Righteous"/>
                <a:cs typeface="Righteous"/>
                <a:sym typeface="Righteous"/>
              </a:rPr>
              <a:t>Chinese Special Dessert </a:t>
            </a:r>
          </a:p>
          <a:p>
            <a:pPr rtl="0">
              <a:spcBef>
                <a:spcPts val="0"/>
              </a:spcBef>
              <a:buNone/>
            </a:pPr>
            <a:r>
              <a:rPr sz="2400" lang="en">
                <a:solidFill>
                  <a:srgbClr val="FF0000"/>
                </a:solidFill>
                <a:latin typeface="Righteous"/>
                <a:ea typeface="Righteous"/>
                <a:cs typeface="Righteous"/>
                <a:sym typeface="Righteous"/>
              </a:rPr>
              <a:t>The restaurant also provide Vegetarian Menu!</a:t>
            </a:r>
          </a:p>
          <a:p>
            <a:pPr rtl="0" lvl="0">
              <a:spcBef>
                <a:spcPts val="0"/>
              </a:spcBef>
              <a:buNone/>
            </a:pPr>
            <a:r>
              <a:rPr sz="2400" lang="en">
                <a:solidFill>
                  <a:srgbClr val="FF0000"/>
                </a:solidFill>
                <a:latin typeface="Righteous"/>
                <a:ea typeface="Righteous"/>
                <a:cs typeface="Righteous"/>
                <a:sym typeface="Righteous"/>
              </a:rPr>
              <a:t>Also, will make sure they have gluten free meals!  </a:t>
            </a:r>
          </a:p>
        </p:txBody>
      </p:sp>
      <p:sp>
        <p:nvSpPr>
          <p:cNvPr id="369" name="Shape 369"/>
          <p:cNvSpPr txBox="1"/>
          <p:nvPr>
            <p:ph type="title"/>
          </p:nvPr>
        </p:nvSpPr>
        <p:spPr>
          <a:xfrm>
            <a:off y="19472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LGN mEALS Menu </a:t>
            </a:r>
          </a:p>
        </p:txBody>
      </p:sp>
      <p:pic>
        <p:nvPicPr>
          <p:cNvPr id="370" name="Shape 370"/>
          <p:cNvPicPr preferRelativeResize="0"/>
          <p:nvPr/>
        </p:nvPicPr>
        <p:blipFill>
          <a:blip r:embed="rId3">
            <a:alphaModFix/>
          </a:blip>
          <a:stretch>
            <a:fillRect/>
          </a:stretch>
        </p:blipFill>
        <p:spPr>
          <a:xfrm>
            <a:off y="3060850" x="7012900"/>
            <a:ext cy="1696100" cx="2077724"/>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74" name="Shape 374"/>
        <p:cNvGrpSpPr/>
        <p:nvPr/>
      </p:nvGrpSpPr>
      <p:grpSpPr>
        <a:xfrm>
          <a:off y="0" x="0"/>
          <a:ext cy="0" cx="0"/>
          <a:chOff y="0" x="0"/>
          <a:chExt cy="0" cx="0"/>
        </a:xfrm>
      </p:grpSpPr>
      <p:sp>
        <p:nvSpPr>
          <p:cNvPr id="375" name="Shape 375"/>
          <p:cNvSpPr txBox="1"/>
          <p:nvPr>
            <p:ph idx="1" type="body"/>
          </p:nvPr>
        </p:nvSpPr>
        <p:spPr>
          <a:xfrm>
            <a:off y="1177275" x="115050"/>
            <a:ext cy="1962600" cx="8913899"/>
          </a:xfrm>
          <a:prstGeom prst="rect">
            <a:avLst/>
          </a:prstGeom>
        </p:spPr>
        <p:txBody>
          <a:bodyPr bIns="91425" rIns="91425" lIns="91425" tIns="91425" anchor="t" anchorCtr="0">
            <a:noAutofit/>
          </a:bodyPr>
          <a:lstStyle/>
          <a:p>
            <a:pPr rtl="0" lvl="0">
              <a:spcBef>
                <a:spcPts val="0"/>
              </a:spcBef>
              <a:buNone/>
            </a:pPr>
            <a:r>
              <a:rPr sz="2400" lang="en">
                <a:solidFill>
                  <a:srgbClr val="FF0000"/>
                </a:solidFill>
                <a:latin typeface="Righteous"/>
                <a:ea typeface="Righteous"/>
                <a:cs typeface="Righteous"/>
                <a:sym typeface="Righteous"/>
              </a:rPr>
              <a:t>10/29  TONIGHT!!!  10:00pm IM Volleyball                  </a:t>
            </a:r>
          </a:p>
          <a:p>
            <a:pPr rtl="0" lvl="0">
              <a:spcBef>
                <a:spcPts val="0"/>
              </a:spcBef>
              <a:buNone/>
            </a:pPr>
            <a:r>
              <a:rPr sz="2400" lang="en">
                <a:solidFill>
                  <a:srgbClr val="FF0000"/>
                </a:solidFill>
                <a:latin typeface="Righteous"/>
                <a:ea typeface="Righteous"/>
                <a:cs typeface="Righteous"/>
                <a:sym typeface="Righteous"/>
              </a:rPr>
              <a:t>           SAC 2nd Floor </a:t>
            </a:r>
          </a:p>
          <a:p>
            <a:pPr rtl="0">
              <a:spcBef>
                <a:spcPts val="0"/>
              </a:spcBef>
              <a:buNone/>
            </a:pPr>
            <a:r>
              <a:t/>
            </a:r>
            <a:endParaRPr sz="2400">
              <a:solidFill>
                <a:srgbClr val="0000FF"/>
              </a:solidFill>
              <a:latin typeface="Righteous"/>
              <a:ea typeface="Righteous"/>
              <a:cs typeface="Righteous"/>
              <a:sym typeface="Righteous"/>
            </a:endParaRPr>
          </a:p>
          <a:p>
            <a:pPr rtl="0">
              <a:spcBef>
                <a:spcPts val="0"/>
              </a:spcBef>
              <a:buNone/>
            </a:pPr>
            <a:r>
              <a:rPr sz="2400" lang="en">
                <a:solidFill>
                  <a:srgbClr val="0000FF"/>
                </a:solidFill>
                <a:latin typeface="Righteous"/>
                <a:ea typeface="Righteous"/>
                <a:cs typeface="Righteous"/>
                <a:sym typeface="Righteous"/>
              </a:rPr>
              <a:t>11/05 Wed  10:00 pm IM Volleyball </a:t>
            </a:r>
          </a:p>
          <a:p>
            <a:pPr rtl="0">
              <a:spcBef>
                <a:spcPts val="0"/>
              </a:spcBef>
              <a:buNone/>
            </a:pPr>
            <a:r>
              <a:rPr sz="2400" lang="en">
                <a:solidFill>
                  <a:srgbClr val="0000FF"/>
                </a:solidFill>
                <a:latin typeface="Righteous"/>
                <a:ea typeface="Righteous"/>
                <a:cs typeface="Righteous"/>
                <a:sym typeface="Righteous"/>
              </a:rPr>
              <a:t>           SAC 2nd Floor </a:t>
            </a:r>
          </a:p>
          <a:p>
            <a:pPr rtl="0">
              <a:spcBef>
                <a:spcPts val="0"/>
              </a:spcBef>
              <a:buNone/>
            </a:pPr>
            <a:r>
              <a:t/>
            </a:r>
            <a:endParaRPr sz="2400">
              <a:solidFill>
                <a:srgbClr val="0000FF"/>
              </a:solidFill>
              <a:latin typeface="Righteous"/>
              <a:ea typeface="Righteous"/>
              <a:cs typeface="Righteous"/>
              <a:sym typeface="Righteous"/>
            </a:endParaRPr>
          </a:p>
          <a:p>
            <a:pPr rtl="0">
              <a:spcBef>
                <a:spcPts val="0"/>
              </a:spcBef>
              <a:buNone/>
            </a:pPr>
            <a:r>
              <a:rPr sz="2400" lang="en">
                <a:solidFill>
                  <a:srgbClr val="0000FF"/>
                </a:solidFill>
                <a:latin typeface="Righteous"/>
                <a:ea typeface="Righteous"/>
                <a:cs typeface="Righteous"/>
                <a:sym typeface="Righteous"/>
              </a:rPr>
              <a:t>11/06 Thur   7:45 pm IM Soccer </a:t>
            </a:r>
          </a:p>
          <a:p>
            <a:pPr rtl="0">
              <a:spcBef>
                <a:spcPts val="0"/>
              </a:spcBef>
              <a:buNone/>
            </a:pPr>
            <a:r>
              <a:rPr sz="2400" lang="en">
                <a:solidFill>
                  <a:srgbClr val="0000FF"/>
                </a:solidFill>
                <a:latin typeface="Righteous"/>
                <a:ea typeface="Righteous"/>
                <a:cs typeface="Righteous"/>
                <a:sym typeface="Righteous"/>
              </a:rPr>
              <a:t>            Wooden Court #1</a:t>
            </a:r>
          </a:p>
          <a:p>
            <a:pPr rtl="0">
              <a:spcBef>
                <a:spcPts val="0"/>
              </a:spcBef>
              <a:buNone/>
            </a:pPr>
            <a:r>
              <a:rPr sz="2400" lang="en">
                <a:solidFill>
                  <a:srgbClr val="0000FF"/>
                </a:solidFill>
                <a:latin typeface="Righteous"/>
                <a:ea typeface="Righteous"/>
                <a:cs typeface="Righteous"/>
                <a:sym typeface="Righteous"/>
              </a:rPr>
              <a:t>                 </a:t>
            </a:r>
          </a:p>
          <a:p>
            <a:pPr rtl="0" lvl="0">
              <a:spcBef>
                <a:spcPts val="0"/>
              </a:spcBef>
              <a:buNone/>
            </a:pPr>
            <a:r>
              <a:rPr sz="2400" lang="en">
                <a:solidFill>
                  <a:srgbClr val="FF0000"/>
                </a:solidFill>
                <a:latin typeface="Righteous"/>
                <a:ea typeface="Righteous"/>
                <a:cs typeface="Righteous"/>
                <a:sym typeface="Righteous"/>
              </a:rPr>
              <a:t> </a:t>
            </a:r>
          </a:p>
        </p:txBody>
      </p:sp>
      <p:sp>
        <p:nvSpPr>
          <p:cNvPr id="376" name="Shape 376"/>
          <p:cNvSpPr txBox="1"/>
          <p:nvPr>
            <p:ph type="title"/>
          </p:nvPr>
        </p:nvSpPr>
        <p:spPr>
          <a:xfrm>
            <a:off y="19472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ball game</a:t>
            </a:r>
          </a:p>
        </p:txBody>
      </p:sp>
      <p:pic>
        <p:nvPicPr>
          <p:cNvPr id="377" name="Shape 377"/>
          <p:cNvPicPr preferRelativeResize="0"/>
          <p:nvPr/>
        </p:nvPicPr>
        <p:blipFill>
          <a:blip r:embed="rId3">
            <a:alphaModFix/>
          </a:blip>
          <a:stretch>
            <a:fillRect/>
          </a:stretch>
        </p:blipFill>
        <p:spPr>
          <a:xfrm>
            <a:off y="2024250" x="5082750"/>
            <a:ext cy="2173349" cx="3846650"/>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81" name="Shape 381"/>
        <p:cNvGrpSpPr/>
        <p:nvPr/>
      </p:nvGrpSpPr>
      <p:grpSpPr>
        <a:xfrm>
          <a:off y="0" x="0"/>
          <a:ext cy="0" cx="0"/>
          <a:chOff y="0" x="0"/>
          <a:chExt cy="0" cx="0"/>
        </a:xfrm>
      </p:grpSpPr>
      <p:sp>
        <p:nvSpPr>
          <p:cNvPr id="382" name="Shape 382"/>
          <p:cNvSpPr txBox="1"/>
          <p:nvPr>
            <p:ph idx="1" type="body"/>
          </p:nvPr>
        </p:nvSpPr>
        <p:spPr>
          <a:xfrm>
            <a:off y="1155150" x="115050"/>
            <a:ext cy="3502500" cx="8913899"/>
          </a:xfrm>
          <a:prstGeom prst="rect">
            <a:avLst/>
          </a:prstGeom>
        </p:spPr>
        <p:txBody>
          <a:bodyPr bIns="91425" rIns="91425" lIns="91425" tIns="91425" anchor="t" anchorCtr="0">
            <a:noAutofit/>
          </a:bodyPr>
          <a:lstStyle/>
          <a:p>
            <a:pPr rtl="0">
              <a:spcBef>
                <a:spcPts val="0"/>
              </a:spcBef>
              <a:buNone/>
            </a:pPr>
            <a:r>
              <a:rPr sz="3600" lang="en">
                <a:solidFill>
                  <a:srgbClr val="0000FF"/>
                </a:solidFill>
                <a:latin typeface="Righteous"/>
                <a:ea typeface="Righteous"/>
                <a:cs typeface="Righteous"/>
                <a:sym typeface="Righteous"/>
              </a:rPr>
              <a:t>FunFoursies </a:t>
            </a:r>
          </a:p>
          <a:p>
            <a:pPr rtl="0" lvl="0">
              <a:spcBef>
                <a:spcPts val="0"/>
              </a:spcBef>
              <a:buNone/>
            </a:pPr>
            <a:r>
              <a:rPr sz="1800" lang="en">
                <a:solidFill>
                  <a:srgbClr val="6D9EEB"/>
                </a:solidFill>
                <a:latin typeface="Righteous"/>
                <a:ea typeface="Righteous"/>
                <a:cs typeface="Righteous"/>
                <a:sym typeface="Righteous"/>
              </a:rPr>
              <a:t>(Pledges can sign up too!)</a:t>
            </a:r>
          </a:p>
          <a:p>
            <a:pPr rtl="0" lvl="0">
              <a:spcBef>
                <a:spcPts val="0"/>
              </a:spcBef>
              <a:buNone/>
            </a:pPr>
            <a:r>
              <a:rPr sz="3600" lang="en">
                <a:solidFill>
                  <a:srgbClr val="0000FF"/>
                </a:solidFill>
                <a:latin typeface="Righteous"/>
                <a:ea typeface="Righteous"/>
                <a:cs typeface="Righteous"/>
                <a:sym typeface="Righteous"/>
              </a:rPr>
              <a:t>LGN Talent Show </a:t>
            </a:r>
          </a:p>
          <a:p>
            <a:pPr rtl="0" lvl="0">
              <a:spcBef>
                <a:spcPts val="0"/>
              </a:spcBef>
              <a:buNone/>
            </a:pPr>
            <a:r>
              <a:t/>
            </a:r>
            <a:endParaRPr sz="2400">
              <a:solidFill>
                <a:srgbClr val="FF0000"/>
              </a:solidFill>
              <a:latin typeface="Righteous"/>
              <a:ea typeface="Righteous"/>
              <a:cs typeface="Righteous"/>
              <a:sym typeface="Righteous"/>
            </a:endParaRPr>
          </a:p>
          <a:p>
            <a:pPr rtl="0" lvl="0">
              <a:spcBef>
                <a:spcPts val="0"/>
              </a:spcBef>
              <a:buNone/>
            </a:pPr>
            <a:r>
              <a:rPr sz="2200" lang="en">
                <a:solidFill>
                  <a:srgbClr val="FF0000"/>
                </a:solidFill>
                <a:latin typeface="Righteous"/>
                <a:ea typeface="Righteous"/>
                <a:cs typeface="Righteous"/>
                <a:sym typeface="Righteous"/>
              </a:rPr>
              <a:t>Can also sign up online later!! </a:t>
            </a:r>
          </a:p>
          <a:p>
            <a:pPr rtl="0" lvl="0">
              <a:spcBef>
                <a:spcPts val="0"/>
              </a:spcBef>
              <a:buNone/>
            </a:pPr>
            <a:r>
              <a:rPr sz="2400" lang="en">
                <a:solidFill>
                  <a:srgbClr val="FF0000"/>
                </a:solidFill>
                <a:latin typeface="Righteous"/>
                <a:ea typeface="Righteous"/>
                <a:cs typeface="Righteous"/>
                <a:sym typeface="Righteous"/>
              </a:rPr>
              <a:t> </a:t>
            </a:r>
          </a:p>
        </p:txBody>
      </p:sp>
      <p:sp>
        <p:nvSpPr>
          <p:cNvPr id="383" name="Shape 383"/>
          <p:cNvSpPr txBox="1"/>
          <p:nvPr>
            <p:ph type="title"/>
          </p:nvPr>
        </p:nvSpPr>
        <p:spPr>
          <a:xfrm>
            <a:off y="19472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Sign Up Sheet </a:t>
            </a:r>
          </a:p>
        </p:txBody>
      </p:sp>
      <p:pic>
        <p:nvPicPr>
          <p:cNvPr id="384" name="Shape 384"/>
          <p:cNvPicPr preferRelativeResize="0"/>
          <p:nvPr/>
        </p:nvPicPr>
        <p:blipFill>
          <a:blip r:embed="rId3">
            <a:alphaModFix/>
          </a:blip>
          <a:stretch>
            <a:fillRect/>
          </a:stretch>
        </p:blipFill>
        <p:spPr>
          <a:xfrm>
            <a:off y="1592875" x="4159700"/>
            <a:ext cy="2492149" cx="4984299"/>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88" name="Shape 388"/>
        <p:cNvGrpSpPr/>
        <p:nvPr/>
      </p:nvGrpSpPr>
      <p:grpSpPr>
        <a:xfrm>
          <a:off y="0" x="0"/>
          <a:ext cy="0" cx="0"/>
          <a:chOff y="0" x="0"/>
          <a:chExt cy="0" cx="0"/>
        </a:xfrm>
      </p:grpSpPr>
      <p:sp>
        <p:nvSpPr>
          <p:cNvPr id="389" name="Shape 38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b="1" sz="9600" lang="en">
                <a:solidFill>
                  <a:srgbClr val="FFFF00"/>
                </a:solidFill>
                <a:latin typeface="Playball"/>
                <a:ea typeface="Playball"/>
                <a:cs typeface="Playball"/>
                <a:sym typeface="Playball"/>
              </a:rPr>
              <a:t>Historian</a:t>
            </a:r>
          </a:p>
        </p:txBody>
      </p:sp>
      <p:sp>
        <p:nvSpPr>
          <p:cNvPr id="390" name="Shape 39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Juana Li</a:t>
            </a:r>
          </a:p>
          <a:p>
            <a:pPr rtl="0" lvl="0">
              <a:spcBef>
                <a:spcPts val="0"/>
              </a:spcBef>
              <a:buNone/>
            </a:pPr>
            <a:r>
              <a:rPr lang="en">
                <a:latin typeface="Ubuntu"/>
                <a:ea typeface="Ubuntu"/>
                <a:cs typeface="Ubuntu"/>
                <a:sym typeface="Ubuntu"/>
              </a:rPr>
              <a:t>historian@apo-x.org</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94" name="Shape 394"/>
        <p:cNvGrpSpPr/>
        <p:nvPr/>
      </p:nvGrpSpPr>
      <p:grpSpPr>
        <a:xfrm>
          <a:off y="0" x="0"/>
          <a:ext cy="0" cx="0"/>
          <a:chOff y="0" x="0"/>
          <a:chExt cy="0" cx="0"/>
        </a:xfrm>
      </p:grpSpPr>
      <p:sp>
        <p:nvSpPr>
          <p:cNvPr id="395" name="Shape 39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Updates</a:t>
            </a:r>
          </a:p>
        </p:txBody>
      </p:sp>
      <p:sp>
        <p:nvSpPr>
          <p:cNvPr id="396" name="Shape 396"/>
          <p:cNvSpPr txBox="1"/>
          <p:nvPr>
            <p:ph idx="1" type="body"/>
          </p:nvPr>
        </p:nvSpPr>
        <p:spPr>
          <a:xfrm>
            <a:off y="1184150" x="239525"/>
            <a:ext cy="3725699" cx="4454399"/>
          </a:xfrm>
          <a:prstGeom prst="rect">
            <a:avLst/>
          </a:prstGeom>
        </p:spPr>
        <p:txBody>
          <a:bodyPr bIns="91425" rIns="91425" lIns="91425" tIns="91425" anchor="t" anchorCtr="0">
            <a:noAutofit/>
          </a:bodyPr>
          <a:lstStyle/>
          <a:p>
            <a:pPr rtl="0" lvl="0" indent="-342900" marL="457200">
              <a:spcBef>
                <a:spcPts val="0"/>
              </a:spcBef>
              <a:buClr>
                <a:srgbClr val="000000"/>
              </a:buClr>
              <a:buSzPct val="100000"/>
              <a:buFont typeface="Arial"/>
              <a:buChar char="●"/>
            </a:pPr>
            <a:r>
              <a:rPr sz="1800" lang="en">
                <a:solidFill>
                  <a:srgbClr val="000000"/>
                </a:solidFill>
                <a:latin typeface="Comic Sans MS"/>
                <a:ea typeface="Comic Sans MS"/>
                <a:cs typeface="Comic Sans MS"/>
                <a:sym typeface="Comic Sans MS"/>
              </a:rPr>
              <a:t>Take your </a:t>
            </a:r>
            <a:r>
              <a:rPr sz="1800" lang="en">
                <a:solidFill>
                  <a:srgbClr val="00FFFF"/>
                </a:solidFill>
                <a:latin typeface="Comic Sans MS"/>
                <a:ea typeface="Comic Sans MS"/>
                <a:cs typeface="Comic Sans MS"/>
                <a:sym typeface="Comic Sans MS"/>
              </a:rPr>
              <a:t>headshot</a:t>
            </a:r>
            <a:r>
              <a:rPr sz="1800" lang="en">
                <a:solidFill>
                  <a:srgbClr val="000000"/>
                </a:solidFill>
                <a:latin typeface="Comic Sans MS"/>
                <a:ea typeface="Comic Sans MS"/>
                <a:cs typeface="Comic Sans MS"/>
                <a:sym typeface="Comic Sans MS"/>
              </a:rPr>
              <a:t> photo after meeting today if possible!</a:t>
            </a:r>
          </a:p>
          <a:p>
            <a:pPr rtl="0" lvl="0">
              <a:spcBef>
                <a:spcPts val="0"/>
              </a:spcBef>
              <a:buNone/>
            </a:pPr>
            <a:r>
              <a:t/>
            </a:r>
            <a:endParaRPr sz="1800">
              <a:solidFill>
                <a:srgbClr val="000000"/>
              </a:solidFill>
              <a:latin typeface="Comic Sans MS"/>
              <a:ea typeface="Comic Sans MS"/>
              <a:cs typeface="Comic Sans MS"/>
              <a:sym typeface="Comic Sans MS"/>
            </a:endParaRPr>
          </a:p>
          <a:p>
            <a:pPr rtl="0" lvl="0" indent="-342900" marL="457200">
              <a:spcBef>
                <a:spcPts val="0"/>
              </a:spcBef>
              <a:buClr>
                <a:srgbClr val="000000"/>
              </a:buClr>
              <a:buSzPct val="100000"/>
              <a:buFont typeface="Arial"/>
              <a:buChar char="●"/>
            </a:pPr>
            <a:r>
              <a:rPr sz="1800" lang="en">
                <a:solidFill>
                  <a:srgbClr val="000000"/>
                </a:solidFill>
                <a:latin typeface="Comic Sans MS"/>
                <a:ea typeface="Comic Sans MS"/>
                <a:cs typeface="Comic Sans MS"/>
                <a:sym typeface="Comic Sans MS"/>
              </a:rPr>
              <a:t>Keep sending me nominations for </a:t>
            </a:r>
            <a:r>
              <a:rPr sz="1800" lang="en">
                <a:solidFill>
                  <a:srgbClr val="FF9900"/>
                </a:solidFill>
                <a:latin typeface="Comic Sans MS"/>
                <a:ea typeface="Comic Sans MS"/>
                <a:cs typeface="Comic Sans MS"/>
                <a:sym typeface="Comic Sans MS"/>
              </a:rPr>
              <a:t>BOTW </a:t>
            </a:r>
            <a:r>
              <a:rPr sz="1800" lang="en">
                <a:solidFill>
                  <a:srgbClr val="000000"/>
                </a:solidFill>
                <a:latin typeface="Comic Sans MS"/>
                <a:ea typeface="Comic Sans MS"/>
                <a:cs typeface="Comic Sans MS"/>
                <a:sym typeface="Comic Sans MS"/>
              </a:rPr>
              <a:t>or you can also send them to </a:t>
            </a:r>
            <a:r>
              <a:rPr sz="1800" lang="en">
                <a:solidFill>
                  <a:srgbClr val="FF9900"/>
                </a:solidFill>
                <a:latin typeface="Comic Sans MS"/>
                <a:ea typeface="Comic Sans MS"/>
                <a:cs typeface="Comic Sans MS"/>
                <a:sym typeface="Comic Sans MS"/>
              </a:rPr>
              <a:t>Iris</a:t>
            </a:r>
            <a:r>
              <a:rPr sz="1800" lang="en">
                <a:solidFill>
                  <a:srgbClr val="FF0000"/>
                </a:solidFill>
                <a:latin typeface="Comic Sans MS"/>
                <a:ea typeface="Comic Sans MS"/>
                <a:cs typeface="Comic Sans MS"/>
                <a:sym typeface="Comic Sans MS"/>
              </a:rPr>
              <a:t> </a:t>
            </a:r>
            <a:r>
              <a:rPr sz="1800" lang="en">
                <a:solidFill>
                  <a:srgbClr val="000000"/>
                </a:solidFill>
                <a:latin typeface="Comic Sans MS"/>
                <a:ea typeface="Comic Sans MS"/>
                <a:cs typeface="Comic Sans MS"/>
                <a:sym typeface="Comic Sans MS"/>
              </a:rPr>
              <a:t>:) </a:t>
            </a:r>
          </a:p>
          <a:p>
            <a:pPr rtl="0" lvl="0">
              <a:spcBef>
                <a:spcPts val="0"/>
              </a:spcBef>
              <a:buNone/>
            </a:pPr>
            <a:r>
              <a:t/>
            </a:r>
            <a:endParaRPr sz="1800">
              <a:solidFill>
                <a:srgbClr val="000000"/>
              </a:solidFill>
              <a:latin typeface="Comic Sans MS"/>
              <a:ea typeface="Comic Sans MS"/>
              <a:cs typeface="Comic Sans MS"/>
              <a:sym typeface="Comic Sans MS"/>
            </a:endParaRPr>
          </a:p>
          <a:p>
            <a:pPr rtl="0" lvl="0" indent="-342900" marL="457200">
              <a:spcBef>
                <a:spcPts val="0"/>
              </a:spcBef>
              <a:buClr>
                <a:srgbClr val="000000"/>
              </a:buClr>
              <a:buSzPct val="100000"/>
              <a:buFont typeface="Arial"/>
              <a:buChar char="●"/>
            </a:pPr>
            <a:r>
              <a:rPr sz="1800" lang="en">
                <a:solidFill>
                  <a:srgbClr val="000000"/>
                </a:solidFill>
                <a:latin typeface="Comic Sans MS"/>
                <a:ea typeface="Comic Sans MS"/>
                <a:cs typeface="Comic Sans MS"/>
                <a:sym typeface="Comic Sans MS"/>
              </a:rPr>
              <a:t>Look out for Brothers of chi chapter photos on </a:t>
            </a:r>
            <a:r>
              <a:rPr sz="1800" lang="en">
                <a:solidFill>
                  <a:srgbClr val="4A86E8"/>
                </a:solidFill>
                <a:latin typeface="Comic Sans MS"/>
                <a:ea typeface="Comic Sans MS"/>
                <a:cs typeface="Comic Sans MS"/>
                <a:sym typeface="Comic Sans MS"/>
              </a:rPr>
              <a:t>Facebook</a:t>
            </a:r>
            <a:r>
              <a:rPr sz="1800" lang="en">
                <a:solidFill>
                  <a:srgbClr val="000000"/>
                </a:solidFill>
                <a:latin typeface="Comic Sans MS"/>
                <a:ea typeface="Comic Sans MS"/>
                <a:cs typeface="Comic Sans MS"/>
                <a:sym typeface="Comic Sans MS"/>
              </a:rPr>
              <a:t>!</a:t>
            </a:r>
          </a:p>
          <a:p>
            <a:pPr rtl="0" lvl="0">
              <a:spcBef>
                <a:spcPts val="0"/>
              </a:spcBef>
              <a:buNone/>
            </a:pPr>
            <a:r>
              <a:t/>
            </a:r>
            <a:endParaRPr sz="1800">
              <a:solidFill>
                <a:srgbClr val="000000"/>
              </a:solidFill>
              <a:latin typeface="Comic Sans MS"/>
              <a:ea typeface="Comic Sans MS"/>
              <a:cs typeface="Comic Sans MS"/>
              <a:sym typeface="Comic Sans MS"/>
            </a:endParaRPr>
          </a:p>
          <a:p>
            <a:pPr rtl="0" lvl="0" indent="-342900" marL="457200">
              <a:spcBef>
                <a:spcPts val="0"/>
              </a:spcBef>
              <a:buClr>
                <a:srgbClr val="000000"/>
              </a:buClr>
              <a:buSzPct val="100000"/>
              <a:buFont typeface="Arial"/>
              <a:buChar char="●"/>
            </a:pPr>
            <a:r>
              <a:rPr sz="1800" lang="en">
                <a:solidFill>
                  <a:srgbClr val="FF0000"/>
                </a:solidFill>
                <a:latin typeface="Comic Sans MS"/>
                <a:ea typeface="Comic Sans MS"/>
                <a:cs typeface="Comic Sans MS"/>
                <a:sym typeface="Comic Sans MS"/>
              </a:rPr>
              <a:t>Webisode #2</a:t>
            </a:r>
            <a:r>
              <a:rPr sz="1800" lang="en">
                <a:solidFill>
                  <a:srgbClr val="000000"/>
                </a:solidFill>
                <a:latin typeface="Comic Sans MS"/>
                <a:ea typeface="Comic Sans MS"/>
                <a:cs typeface="Comic Sans MS"/>
                <a:sym typeface="Comic Sans MS"/>
              </a:rPr>
              <a:t> Coming next week..yeee such excites! </a:t>
            </a:r>
          </a:p>
        </p:txBody>
      </p:sp>
      <p:pic>
        <p:nvPicPr>
          <p:cNvPr id="397" name="Shape 397"/>
          <p:cNvPicPr preferRelativeResize="0"/>
          <p:nvPr/>
        </p:nvPicPr>
        <p:blipFill>
          <a:blip r:embed="rId4">
            <a:alphaModFix/>
          </a:blip>
          <a:stretch>
            <a:fillRect/>
          </a:stretch>
        </p:blipFill>
        <p:spPr>
          <a:xfrm>
            <a:off y="405475" x="4923125"/>
            <a:ext cy="2224225" cx="3653153"/>
          </a:xfrm>
          <a:prstGeom prst="rect">
            <a:avLst/>
          </a:prstGeom>
          <a:noFill/>
          <a:ln>
            <a:noFill/>
          </a:ln>
        </p:spPr>
      </p:pic>
      <p:pic>
        <p:nvPicPr>
          <p:cNvPr id="398" name="Shape 398"/>
          <p:cNvPicPr preferRelativeResize="0"/>
          <p:nvPr/>
        </p:nvPicPr>
        <p:blipFill>
          <a:blip r:embed="rId5">
            <a:alphaModFix/>
          </a:blip>
          <a:stretch>
            <a:fillRect/>
          </a:stretch>
        </p:blipFill>
        <p:spPr>
          <a:xfrm>
            <a:off y="2788775" x="5082344"/>
            <a:ext cy="2224223" cx="3334707"/>
          </a:xfrm>
          <a:prstGeom prst="rect">
            <a:avLst/>
          </a:prstGeom>
          <a:noFill/>
          <a:ln>
            <a:noFill/>
          </a:ln>
        </p:spPr>
      </p:pic>
      <p:cxnSp>
        <p:nvCxnSpPr>
          <p:cNvPr id="399" name="Shape 399"/>
          <p:cNvCxnSpPr/>
          <p:nvPr/>
        </p:nvCxnSpPr>
        <p:spPr>
          <a:xfrm>
            <a:off y="2788775" x="1670325"/>
            <a:ext cy="552000" cx="3870900"/>
          </a:xfrm>
          <a:prstGeom prst="straightConnector1">
            <a:avLst/>
          </a:prstGeom>
          <a:noFill/>
          <a:ln w="19050" cap="flat">
            <a:solidFill>
              <a:schemeClr val="dk2"/>
            </a:solidFill>
            <a:prstDash val="solid"/>
            <a:round/>
            <a:headEnd w="lg" len="lg" type="none"/>
            <a:tailEnd w="lg" len="lg" type="triangle"/>
          </a:ln>
        </p:spPr>
      </p:cxn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03" name="Shape 403"/>
        <p:cNvGrpSpPr/>
        <p:nvPr/>
      </p:nvGrpSpPr>
      <p:grpSpPr>
        <a:xfrm>
          <a:off y="0" x="0"/>
          <a:ext cy="0" cx="0"/>
          <a:chOff y="0" x="0"/>
          <a:chExt cy="0" cx="0"/>
        </a:xfrm>
      </p:grpSpPr>
      <p:sp>
        <p:nvSpPr>
          <p:cNvPr id="404" name="Shape 40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 of the Week</a:t>
            </a:r>
          </a:p>
        </p:txBody>
      </p:sp>
      <p:pic>
        <p:nvPicPr>
          <p:cNvPr id="405" name="Shape 405"/>
          <p:cNvPicPr preferRelativeResize="0"/>
          <p:nvPr/>
        </p:nvPicPr>
        <p:blipFill>
          <a:blip r:embed="rId4">
            <a:alphaModFix/>
          </a:blip>
          <a:stretch>
            <a:fillRect/>
          </a:stretch>
        </p:blipFill>
        <p:spPr>
          <a:xfrm>
            <a:off y="1289825" x="1941525"/>
            <a:ext cy="3509001" cx="5260948"/>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y="0" x="0"/>
          <a:ext cy="0" cx="0"/>
          <a:chOff y="0" x="0"/>
          <a:chExt cy="0" cx="0"/>
        </a:xfrm>
      </p:grpSpPr>
      <p:sp>
        <p:nvSpPr>
          <p:cNvPr id="84" name="Shape 8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Leadership Workshops</a:t>
            </a:r>
          </a:p>
        </p:txBody>
      </p:sp>
      <p:sp>
        <p:nvSpPr>
          <p:cNvPr id="85" name="Shape 8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61950" marL="457200">
              <a:spcBef>
                <a:spcPts val="0"/>
              </a:spcBef>
              <a:buClr>
                <a:schemeClr val="dk1"/>
              </a:buClr>
              <a:buSzPct val="100000"/>
              <a:buFont typeface="Arial"/>
              <a:buChar char="●"/>
            </a:pPr>
            <a:r>
              <a:rPr sz="2100" lang="en"/>
              <a:t>I will be putting on my term tradition, career development workshop, “I Mean Business”, which helps you with resumes, cover letters, interviews, and networking</a:t>
            </a:r>
          </a:p>
          <a:p>
            <a:pPr rtl="0" lvl="0" indent="-361950" marL="457200">
              <a:spcBef>
                <a:spcPts val="0"/>
              </a:spcBef>
              <a:buClr>
                <a:schemeClr val="dk1"/>
              </a:buClr>
              <a:buSzPct val="100000"/>
              <a:buFont typeface="Arial"/>
              <a:buChar char="●"/>
            </a:pPr>
            <a:r>
              <a:rPr sz="2100" lang="en"/>
              <a:t>I’ll help you know the difference between:</a:t>
            </a:r>
          </a:p>
        </p:txBody>
      </p:sp>
      <p:pic>
        <p:nvPicPr>
          <p:cNvPr id="86" name="Shape 86"/>
          <p:cNvPicPr preferRelativeResize="0"/>
          <p:nvPr/>
        </p:nvPicPr>
        <p:blipFill>
          <a:blip r:embed="rId3">
            <a:alphaModFix/>
          </a:blip>
          <a:stretch>
            <a:fillRect/>
          </a:stretch>
        </p:blipFill>
        <p:spPr>
          <a:xfrm>
            <a:off y="2690250" x="2084175"/>
            <a:ext cy="2453249" cx="4975661"/>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09" name="Shape 409"/>
        <p:cNvGrpSpPr/>
        <p:nvPr/>
      </p:nvGrpSpPr>
      <p:grpSpPr>
        <a:xfrm>
          <a:off y="0" x="0"/>
          <a:ext cy="0" cx="0"/>
          <a:chOff y="0" x="0"/>
          <a:chExt cy="0" cx="0"/>
        </a:xfrm>
      </p:grpSpPr>
      <p:pic>
        <p:nvPicPr>
          <p:cNvPr id="410" name="Shape 410"/>
          <p:cNvPicPr preferRelativeResize="0"/>
          <p:nvPr/>
        </p:nvPicPr>
        <p:blipFill>
          <a:blip r:embed="rId4">
            <a:alphaModFix/>
          </a:blip>
          <a:stretch>
            <a:fillRect/>
          </a:stretch>
        </p:blipFill>
        <p:spPr>
          <a:xfrm>
            <a:off y="1278975" x="1659400"/>
            <a:ext cy="3771725" cx="5671423"/>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14" name="Shape 414"/>
        <p:cNvGrpSpPr/>
        <p:nvPr/>
      </p:nvGrpSpPr>
      <p:grpSpPr>
        <a:xfrm>
          <a:off y="0" x="0"/>
          <a:ext cy="0" cx="0"/>
          <a:chOff y="0" x="0"/>
          <a:chExt cy="0" cx="0"/>
        </a:xfrm>
      </p:grpSpPr>
      <p:sp>
        <p:nvSpPr>
          <p:cNvPr id="415" name="Shape 415"/>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
                <a:solidFill>
                  <a:srgbClr val="000000"/>
                </a:solidFill>
                <a:latin typeface="Playball"/>
                <a:ea typeface="Playball"/>
                <a:cs typeface="Playball"/>
                <a:sym typeface="Playball"/>
              </a:rPr>
              <a:t>The Young Joseph Chan </a:t>
            </a:r>
          </a:p>
        </p:txBody>
      </p:sp>
      <p:pic>
        <p:nvPicPr>
          <p:cNvPr id="416" name="Shape 416"/>
          <p:cNvPicPr preferRelativeResize="0"/>
          <p:nvPr/>
        </p:nvPicPr>
        <p:blipFill>
          <a:blip r:embed="rId4">
            <a:alphaModFix/>
          </a:blip>
          <a:stretch>
            <a:fillRect/>
          </a:stretch>
        </p:blipFill>
        <p:spPr>
          <a:xfrm>
            <a:off y="1271725" x="1766924"/>
            <a:ext cy="3739199" cx="5610147"/>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20" name="Shape 420"/>
        <p:cNvGrpSpPr/>
        <p:nvPr/>
      </p:nvGrpSpPr>
      <p:grpSpPr>
        <a:xfrm>
          <a:off y="0" x="0"/>
          <a:ext cy="0" cx="0"/>
          <a:chOff y="0" x="0"/>
          <a:chExt cy="0" cx="0"/>
        </a:xfrm>
      </p:grpSpPr>
      <p:sp>
        <p:nvSpPr>
          <p:cNvPr id="421" name="Shape 421"/>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sz="6000" lang="en">
                <a:latin typeface="Josefin Sans"/>
                <a:ea typeface="Josefin Sans"/>
                <a:cs typeface="Josefin Sans"/>
                <a:sym typeface="Josefin Sans"/>
              </a:rPr>
              <a:t>Sergeant-at-Arms</a:t>
            </a:r>
          </a:p>
        </p:txBody>
      </p:sp>
      <p:sp>
        <p:nvSpPr>
          <p:cNvPr id="422" name="Shape 422"/>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sz="4800" lang="en" i="0">
                <a:latin typeface="Josefin Sans"/>
                <a:ea typeface="Josefin Sans"/>
                <a:cs typeface="Josefin Sans"/>
                <a:sym typeface="Josefin Sans"/>
              </a:rPr>
              <a:t>Josh Chin</a:t>
            </a:r>
          </a:p>
          <a:p>
            <a:pPr rtl="0" lvl="0">
              <a:spcBef>
                <a:spcPts val="0"/>
              </a:spcBef>
              <a:buNone/>
            </a:pPr>
            <a:r>
              <a:rPr u="sng" b="1" sz="3000" lang="en" i="0">
                <a:latin typeface="Josefin Sans"/>
                <a:ea typeface="Josefin Sans"/>
                <a:cs typeface="Josefin Sans"/>
                <a:sym typeface="Josefin Sans"/>
              </a:rPr>
              <a:t>apoxsergeant@gmail.com</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26" name="Shape 426"/>
        <p:cNvGrpSpPr/>
        <p:nvPr/>
      </p:nvGrpSpPr>
      <p:grpSpPr>
        <a:xfrm>
          <a:off y="0" x="0"/>
          <a:ext cy="0" cx="0"/>
          <a:chOff y="0" x="0"/>
          <a:chExt cy="0" cx="0"/>
        </a:xfrm>
      </p:grpSpPr>
      <p:sp>
        <p:nvSpPr>
          <p:cNvPr id="427" name="Shape 42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Announcements</a:t>
            </a:r>
          </a:p>
        </p:txBody>
      </p:sp>
      <p:sp>
        <p:nvSpPr>
          <p:cNvPr id="428" name="Shape 428"/>
          <p:cNvSpPr txBox="1"/>
          <p:nvPr>
            <p:ph idx="1" type="body"/>
          </p:nvPr>
        </p:nvSpPr>
        <p:spPr>
          <a:xfrm>
            <a:off y="1200150" x="457200"/>
            <a:ext cy="3737100" cx="4989300"/>
          </a:xfrm>
          <a:prstGeom prst="rect">
            <a:avLst/>
          </a:prstGeom>
        </p:spPr>
        <p:txBody>
          <a:bodyPr bIns="91425" rIns="91425" lIns="91425" tIns="91425" anchor="t" anchorCtr="0">
            <a:noAutofit/>
          </a:bodyPr>
          <a:lstStyle/>
          <a:p>
            <a:pPr rtl="0" lvl="0" indent="-381000" marL="457200">
              <a:spcBef>
                <a:spcPts val="0"/>
              </a:spcBef>
              <a:buClr>
                <a:srgbClr val="000000"/>
              </a:buClr>
              <a:buSzPct val="100000"/>
              <a:buFont typeface="Arial"/>
              <a:buChar char="●"/>
            </a:pPr>
            <a:r>
              <a:rPr sz="2400" lang="en">
                <a:solidFill>
                  <a:srgbClr val="000000"/>
                </a:solidFill>
              </a:rPr>
              <a:t>Dual chairing: In the reminder e-mail, say who is chairing! ~ Sincerely, …</a:t>
            </a:r>
          </a:p>
          <a:p>
            <a:pPr rtl="0" lvl="0" indent="-381000" marL="457200">
              <a:spcBef>
                <a:spcPts val="0"/>
              </a:spcBef>
              <a:buClr>
                <a:srgbClr val="000000"/>
              </a:buClr>
              <a:buSzPct val="100000"/>
              <a:buFont typeface="Arial"/>
              <a:buChar char="●"/>
            </a:pPr>
            <a:r>
              <a:rPr sz="2400" lang="en">
                <a:solidFill>
                  <a:srgbClr val="000000"/>
                </a:solidFill>
              </a:rPr>
              <a:t>People who need pins TODAY ~ see me immediately</a:t>
            </a:r>
          </a:p>
          <a:p>
            <a:pPr rtl="0" lvl="0" indent="-381000" marL="457200">
              <a:spcBef>
                <a:spcPts val="0"/>
              </a:spcBef>
              <a:buClr>
                <a:srgbClr val="000000"/>
              </a:buClr>
              <a:buSzPct val="100000"/>
              <a:buFont typeface="Arial"/>
              <a:buChar char="●"/>
            </a:pPr>
            <a:r>
              <a:rPr sz="2400" lang="en">
                <a:solidFill>
                  <a:srgbClr val="000000"/>
                </a:solidFill>
              </a:rPr>
              <a:t>Reminder that 5 minutes after the gavel is pounded, is when you are considered late</a:t>
            </a:r>
          </a:p>
        </p:txBody>
      </p:sp>
      <p:pic>
        <p:nvPicPr>
          <p:cNvPr id="429" name="Shape 429"/>
          <p:cNvPicPr preferRelativeResize="0"/>
          <p:nvPr/>
        </p:nvPicPr>
        <p:blipFill>
          <a:blip r:embed="rId3">
            <a:alphaModFix/>
          </a:blip>
          <a:stretch>
            <a:fillRect/>
          </a:stretch>
        </p:blipFill>
        <p:spPr>
          <a:xfrm>
            <a:off y="2021875" x="5738600"/>
            <a:ext cy="2093649" cx="2948200"/>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33" name="Shape 433"/>
        <p:cNvGrpSpPr/>
        <p:nvPr/>
      </p:nvGrpSpPr>
      <p:grpSpPr>
        <a:xfrm>
          <a:off y="0" x="0"/>
          <a:ext cy="0" cx="0"/>
          <a:chOff y="0" x="0"/>
          <a:chExt cy="0" cx="0"/>
        </a:xfrm>
      </p:grpSpPr>
      <p:sp>
        <p:nvSpPr>
          <p:cNvPr id="434" name="Shape 43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ABEA</a:t>
            </a:r>
          </a:p>
        </p:txBody>
      </p:sp>
      <p:sp>
        <p:nvSpPr>
          <p:cNvPr id="435" name="Shape 43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rgbClr val="000000"/>
              </a:buClr>
              <a:buSzPct val="100000"/>
              <a:buFont typeface="Arial"/>
              <a:buChar char="●"/>
            </a:pPr>
            <a:r>
              <a:rPr lang="en">
                <a:solidFill>
                  <a:srgbClr val="000000"/>
                </a:solidFill>
              </a:rPr>
              <a:t>ABEA = America’s Best Evaluation Award</a:t>
            </a:r>
          </a:p>
          <a:p>
            <a:pPr rtl="0" lvl="0" indent="-419100" marL="457200">
              <a:spcBef>
                <a:spcPts val="0"/>
              </a:spcBef>
              <a:buClr>
                <a:srgbClr val="000000"/>
              </a:buClr>
              <a:buSzPct val="100000"/>
              <a:buFont typeface="Arial"/>
              <a:buChar char="●"/>
            </a:pPr>
            <a:r>
              <a:rPr lang="en">
                <a:solidFill>
                  <a:srgbClr val="000000"/>
                </a:solidFill>
              </a:rPr>
              <a:t>And the winner is...</a:t>
            </a:r>
          </a:p>
        </p:txBody>
      </p:sp>
      <p:pic>
        <p:nvPicPr>
          <p:cNvPr id="436" name="Shape 436"/>
          <p:cNvPicPr preferRelativeResize="0"/>
          <p:nvPr/>
        </p:nvPicPr>
        <p:blipFill>
          <a:blip r:embed="rId3">
            <a:alphaModFix/>
          </a:blip>
          <a:stretch>
            <a:fillRect/>
          </a:stretch>
        </p:blipFill>
        <p:spPr>
          <a:xfrm>
            <a:off y="2383050" x="2072650"/>
            <a:ext cy="2676525" cx="4762500"/>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40" name="Shape 440"/>
        <p:cNvGrpSpPr/>
        <p:nvPr/>
      </p:nvGrpSpPr>
      <p:grpSpPr>
        <a:xfrm>
          <a:off y="0" x="0"/>
          <a:ext cy="0" cx="0"/>
          <a:chOff y="0" x="0"/>
          <a:chExt cy="0" cx="0"/>
        </a:xfrm>
      </p:grpSpPr>
      <p:sp>
        <p:nvSpPr>
          <p:cNvPr id="441" name="Shape 44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WILLIAM NGUYEN</a:t>
            </a:r>
          </a:p>
        </p:txBody>
      </p:sp>
      <p:sp>
        <p:nvSpPr>
          <p:cNvPr id="442" name="Shape 44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rgbClr val="000000"/>
              </a:buClr>
              <a:buSzPct val="100000"/>
              <a:buFont typeface="Arial"/>
              <a:buChar char="●"/>
            </a:pPr>
            <a:r>
              <a:rPr lang="en">
                <a:solidFill>
                  <a:srgbClr val="000000"/>
                </a:solidFill>
              </a:rPr>
              <a:t>yayyyyyyy :)</a:t>
            </a:r>
          </a:p>
          <a:p>
            <a:pPr rtl="0" lvl="0">
              <a:spcBef>
                <a:spcPts val="0"/>
              </a:spcBef>
              <a:buNone/>
            </a:pPr>
            <a:r>
              <a:t/>
            </a:r>
            <a:endParaRPr>
              <a:solidFill>
                <a:srgbClr val="000000"/>
              </a:solidFill>
            </a:endParaRPr>
          </a:p>
        </p:txBody>
      </p:sp>
      <p:pic>
        <p:nvPicPr>
          <p:cNvPr id="443" name="Shape 443"/>
          <p:cNvPicPr preferRelativeResize="0"/>
          <p:nvPr/>
        </p:nvPicPr>
        <p:blipFill>
          <a:blip r:embed="rId3">
            <a:alphaModFix/>
          </a:blip>
          <a:stretch>
            <a:fillRect/>
          </a:stretch>
        </p:blipFill>
        <p:spPr>
          <a:xfrm>
            <a:off y="1978248" x="893475"/>
            <a:ext cy="2856799" cx="2856799"/>
          </a:xfrm>
          <a:prstGeom prst="rect">
            <a:avLst/>
          </a:prstGeom>
          <a:noFill/>
          <a:ln>
            <a:noFill/>
          </a:ln>
        </p:spPr>
      </p:pic>
      <p:pic>
        <p:nvPicPr>
          <p:cNvPr id="444" name="Shape 444"/>
          <p:cNvPicPr preferRelativeResize="0"/>
          <p:nvPr/>
        </p:nvPicPr>
        <p:blipFill>
          <a:blip r:embed="rId4">
            <a:alphaModFix/>
          </a:blip>
          <a:stretch>
            <a:fillRect/>
          </a:stretch>
        </p:blipFill>
        <p:spPr>
          <a:xfrm>
            <a:off y="1920000" x="4437750"/>
            <a:ext cy="2973299" cx="3582275"/>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48" name="Shape 448"/>
        <p:cNvGrpSpPr/>
        <p:nvPr/>
      </p:nvGrpSpPr>
      <p:grpSpPr>
        <a:xfrm>
          <a:off y="0" x="0"/>
          <a:ext cy="0" cx="0"/>
          <a:chOff y="0" x="0"/>
          <a:chExt cy="0" cx="0"/>
        </a:xfrm>
      </p:grpSpPr>
      <p:sp>
        <p:nvSpPr>
          <p:cNvPr id="449" name="Shape 44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Color Run</a:t>
            </a:r>
          </a:p>
        </p:txBody>
      </p:sp>
      <p:sp>
        <p:nvSpPr>
          <p:cNvPr id="450" name="Shape 45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sz="800" lang="en">
                <a:latin typeface="Arial"/>
                <a:ea typeface="Arial"/>
                <a:cs typeface="Arial"/>
                <a:sym typeface="Arial"/>
              </a:rPr>
              <a:t>We were a little concerned because some people weren't exactly sure if they received a confirmation e-mail or not but we went regardless.  We arrived a little late thanks to, strangely, traffic, at 7:07 AM and coincidentally parked right next to each other.  We then walked to the volunteer booth and were one of the last groups to be assigned jobs.  Since we weren't one of the first groups they split our group in half: Peter, Sarah, Rachel and Kim went to the start line of the race and helped out there while William, Emily, Abelard, Nicole, and Sandra helped out at the information booths.  At the info booths we mostly helped open boxes and refill boxes with t-shirts of various sizes.  The merchandise they had was really high quality and so were the shirts! I think they were American Apparel or similar, cause the shirts were so soft.After cutting open boxes, handing out t-shirts and breaking down unused boxes, we helped pass out goodie bags to the participants to finish off registration.  The person in charge then thanked us for our hard work by essentially telling us to help ourselves to any merchandise (WOOOO FREE T SHIRTS) and told us to chill for a bit.  We then went back to the car to drop off our haul and ran into another coordinator at the start line of the race, who challenged us to get through the race in 57 minutes.  </a:t>
            </a:r>
            <a:r>
              <a:rPr sz="800" lang="en">
                <a:latin typeface="Arial"/>
                <a:ea typeface="Arial"/>
                <a:cs typeface="Arial"/>
                <a:sym typeface="Arial"/>
              </a:rPr>
              <a:t>Abelard and Sandra were pumped up but Nicole was... not wearing the correct clothing and I... don't exercise and Emily wanted to make sure we were okay so we went at a somewhat slow pace through the race. </a:t>
            </a:r>
            <a:r>
              <a:rPr sz="800" lang="en">
                <a:latin typeface="Arial"/>
                <a:ea typeface="Arial"/>
                <a:cs typeface="Arial"/>
                <a:sym typeface="Arial"/>
              </a:rPr>
              <a:t> We discovered that the race track is more of an open space area with multiple different sceneries such as a grassland and forest area as well as a (seemingly, according to the smell) fully functional farm (complete with a petting zoo) and massive unused parking space (seriously, they crammed all of us into one parking lot so trying to find the car earlier took a good 20 minutes). </a:t>
            </a:r>
            <a:r>
              <a:rPr sz="800" lang="en">
                <a:latin typeface="Arial"/>
                <a:ea typeface="Arial"/>
                <a:cs typeface="Arial"/>
                <a:sym typeface="Arial"/>
              </a:rPr>
              <a:t> Whilst enjoying the scenery the bitchy other volunteers from high school clubs (seriously, they were all like 17 or something) repeatedly ignored our pleas to avoid the dust and attacked us anyways... despite it SPECIFICALLY saying to NOT hit anyone with dust if they say no... whatever</a:t>
            </a:r>
            <a:r>
              <a:rPr sz="800" lang="en">
                <a:latin typeface="Arial"/>
                <a:ea typeface="Arial"/>
                <a:cs typeface="Arial"/>
                <a:sym typeface="Arial"/>
              </a:rPr>
              <a:t>.  They had bad hair lines anyways and obviously aren't going anywhere in life with that shoddy foundation job that DID NOT match their skin tones.  Meanwhile, Peter and crew walked from the start area where they were to the festival, where participants had finished the race and were given colored dust to throw into the air (and at each other) which was apparently a fun time.  Sarah was concerned about her (expensive) free runs and did not want to get them dirty, so she wore plastic bags over her shoes (#ratchet).  I hope we didn't scare Kim too much with how weird we are…  Abelard and co then finished the race (Nicole and I were exhaustedly waiting at the finish line while Abelard and co ran around the actual race track... because fuck the sun and heat and stuff... also there's NO shade like at all... wow).  </a:t>
            </a:r>
            <a:r>
              <a:rPr sz="800" lang="en">
                <a:latin typeface="Arial"/>
                <a:ea typeface="Arial"/>
                <a:cs typeface="Arial"/>
                <a:sym typeface="Arial"/>
              </a:rPr>
              <a:t>We then proceeded to the finish line to take a picture then walked back to the start line to help disassemble things, where we met up with Peter and co and the 9AM shift which arrived to help out.  After helping disassemble inflatable gates, flags, metal fences and rolling up any additional cloth, the coordinator called us over to thank all of us (because we actually STAYED the whole time and helped ou</a:t>
            </a:r>
            <a:r>
              <a:rPr sz="800" lang="en">
                <a:latin typeface="Arial"/>
                <a:ea typeface="Arial"/>
                <a:cs typeface="Arial"/>
                <a:sym typeface="Arial"/>
              </a:rPr>
              <a:t>t... unlike the High school kids which he described as a "nightmare"... whatever).  He then directed us to the field where we helped disassemble any other miscellaneous items.  Once we finished with that we took a picture as a large group, sang the toast song and left the 9AM shift (since they would be there until 3PM).  Overall the event was incredibly fun and I would recommend all people to do it.  For future reference, the volunteer coordinators didn't even check if we were registered; we showed up and they simply assigned us locations and jobs, which were pretty ad-hoc.  If people would like to flake in, it would most likely be possible, but I suggest showing up much earlier than when we did so they have a much more likely chance of being grouped together and given actual tasks instead of being given random jobs. The coordinators are really nice and really look out for your own benefit and health and are really grateful for your help, but they continually mentioned to form a group next time (which in the past has not been successful).  I suggest calling the coordinators to ask for a step by step instruction process.</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54" name="Shape 454"/>
        <p:cNvGrpSpPr/>
        <p:nvPr/>
      </p:nvGrpSpPr>
      <p:grpSpPr>
        <a:xfrm>
          <a:off y="0" x="0"/>
          <a:ext cy="0" cx="0"/>
          <a:chOff y="0" x="0"/>
          <a:chExt cy="0" cx="0"/>
        </a:xfrm>
      </p:grpSpPr>
      <p:sp>
        <p:nvSpPr>
          <p:cNvPr id="455" name="Shape 45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ANN DAI</a:t>
            </a:r>
          </a:p>
        </p:txBody>
      </p:sp>
      <p:sp>
        <p:nvSpPr>
          <p:cNvPr id="456" name="Shape 45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t/>
            </a:r>
            <a:endParaRPr sz="800">
              <a:solidFill>
                <a:srgbClr val="000000"/>
              </a:solidFill>
              <a:latin typeface="Arial"/>
              <a:ea typeface="Arial"/>
              <a:cs typeface="Arial"/>
              <a:sym typeface="Arial"/>
            </a:endParaRPr>
          </a:p>
        </p:txBody>
      </p:sp>
      <p:pic>
        <p:nvPicPr>
          <p:cNvPr id="457" name="Shape 457"/>
          <p:cNvPicPr preferRelativeResize="0"/>
          <p:nvPr/>
        </p:nvPicPr>
        <p:blipFill>
          <a:blip r:embed="rId3">
            <a:alphaModFix/>
          </a:blip>
          <a:stretch>
            <a:fillRect/>
          </a:stretch>
        </p:blipFill>
        <p:spPr>
          <a:xfrm>
            <a:off y="1360112" x="641600"/>
            <a:ext cy="3405775" cx="2555699"/>
          </a:xfrm>
          <a:prstGeom prst="rect">
            <a:avLst/>
          </a:prstGeom>
          <a:noFill/>
          <a:ln>
            <a:noFill/>
          </a:ln>
        </p:spPr>
      </p:pic>
      <p:pic>
        <p:nvPicPr>
          <p:cNvPr id="458" name="Shape 458"/>
          <p:cNvPicPr preferRelativeResize="0"/>
          <p:nvPr/>
        </p:nvPicPr>
        <p:blipFill>
          <a:blip r:embed="rId4">
            <a:alphaModFix/>
          </a:blip>
          <a:stretch>
            <a:fillRect/>
          </a:stretch>
        </p:blipFill>
        <p:spPr>
          <a:xfrm>
            <a:off y="1735775" x="4159700"/>
            <a:ext cy="2488099" cx="4026074"/>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62" name="Shape 462"/>
        <p:cNvGrpSpPr/>
        <p:nvPr/>
      </p:nvGrpSpPr>
      <p:grpSpPr>
        <a:xfrm>
          <a:off y="0" x="0"/>
          <a:ext cy="0" cx="0"/>
          <a:chOff y="0" x="0"/>
          <a:chExt cy="0" cx="0"/>
        </a:xfrm>
      </p:grpSpPr>
      <p:sp>
        <p:nvSpPr>
          <p:cNvPr id="463" name="Shape 46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Enrich LA</a:t>
            </a:r>
          </a:p>
        </p:txBody>
      </p:sp>
      <p:sp>
        <p:nvSpPr>
          <p:cNvPr id="464" name="Shape 46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sz="1400" lang="en">
                <a:latin typeface="Arial"/>
                <a:ea typeface="Arial"/>
                <a:cs typeface="Arial"/>
                <a:sym typeface="Arial"/>
              </a:rPr>
              <a:t>To be honest, I was not gonna do this service event because I still remember the pain last week. It was a long day and I even got sun burn last time. However, the color run was full and I could not go. Since I stayed in LA for the weekend so I wanted to do something instead of sleeping. I registered online and I was worried that they would not prove my application. However, the lady knew me already an she sent me back the mail around 6 a.m. I woke up and drove to the elementary school. I didn't see any volunteered I met last time. They must be exhausted after the events so never wanted go sign up again. I clean the plants again and also help other volunteers since it was their first time. Since it's my second time, I know what to do so it became easier for me. Also, this elementary school had a lot trees so I would not be under the sun. It is a great thing. The lady asked me to set up the water system. It was a new thing for me because I didn't do it last time. It was fun because we needed to measure how long the tube we need and cut it. It's easy but a lot works. I enjoyed the time there. They also bought donuts and other food for us. Since I needed to eat with my friends after the service. I didn't stay to have lunch with them. </a:t>
            </a:r>
            <a:r>
              <a:rPr sz="1400" lang="en">
                <a:latin typeface="Arial"/>
                <a:ea typeface="Arial"/>
                <a:cs typeface="Arial"/>
                <a:sym typeface="Arial"/>
              </a:rPr>
              <a:t>I remembered I said that I would not do enrich LA again because it's too exhausted. But here I came. I'm so glad I came here because even I'm tired but I really did have a good time work with other high school students!</a:t>
            </a:r>
            <a:r>
              <a:rPr sz="1400" lang="en">
                <a:latin typeface="Arial"/>
                <a:ea typeface="Arial"/>
                <a:cs typeface="Arial"/>
                <a:sym typeface="Arial"/>
              </a:rPr>
              <a:t> </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D9EEB"/>
        </a:solidFill>
      </p:bgPr>
    </p:bg>
    <p:spTree>
      <p:nvGrpSpPr>
        <p:cNvPr id="468" name="Shape 468"/>
        <p:cNvGrpSpPr/>
        <p:nvPr/>
      </p:nvGrpSpPr>
      <p:grpSpPr>
        <a:xfrm>
          <a:off y="0" x="0"/>
          <a:ext cy="0" cx="0"/>
          <a:chOff y="0" x="0"/>
          <a:chExt cy="0" cx="0"/>
        </a:xfrm>
      </p:grpSpPr>
      <p:sp>
        <p:nvSpPr>
          <p:cNvPr id="469" name="Shape 46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Interchapter Chair</a:t>
            </a:r>
          </a:p>
        </p:txBody>
      </p:sp>
      <p:sp>
        <p:nvSpPr>
          <p:cNvPr id="470" name="Shape 47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Chanel Ng</a:t>
            </a:r>
          </a:p>
          <a:p>
            <a:pPr rtl="0" lvl="0">
              <a:spcBef>
                <a:spcPts val="0"/>
              </a:spcBef>
              <a:buNone/>
            </a:pPr>
            <a:r>
              <a:rPr lang="en">
                <a:latin typeface="Ubuntu"/>
                <a:ea typeface="Ubuntu"/>
                <a:cs typeface="Ubuntu"/>
                <a:sym typeface="Ubuntu"/>
              </a:rPr>
              <a:t>interchapter@apo-x.org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y="0" x="0"/>
          <a:ext cy="0" cx="0"/>
          <a:chOff y="0" x="0"/>
          <a:chExt cy="0" cx="0"/>
        </a:xfrm>
      </p:grpSpPr>
      <p:sp>
        <p:nvSpPr>
          <p:cNvPr id="91" name="Shape 9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Leadership Workshops</a:t>
            </a:r>
          </a:p>
        </p:txBody>
      </p:sp>
      <p:sp>
        <p:nvSpPr>
          <p:cNvPr id="92" name="Shape 9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61950" marL="457200">
              <a:spcBef>
                <a:spcPts val="0"/>
              </a:spcBef>
              <a:buClr>
                <a:schemeClr val="dk1"/>
              </a:buClr>
              <a:buSzPct val="100000"/>
              <a:buFont typeface="Arial"/>
              <a:buChar char="●"/>
            </a:pPr>
            <a:r>
              <a:rPr u="sng" b="1" sz="2100" lang="en"/>
              <a:t>If you want to put on a workshop</a:t>
            </a:r>
            <a:r>
              <a:rPr sz="2100" lang="en"/>
              <a:t>, come talk to me!</a:t>
            </a:r>
          </a:p>
          <a:p>
            <a:pPr rtl="0" lvl="0" indent="-361950" marL="457200">
              <a:spcBef>
                <a:spcPts val="0"/>
              </a:spcBef>
              <a:buClr>
                <a:schemeClr val="dk1"/>
              </a:buClr>
              <a:buSzPct val="100000"/>
              <a:buFont typeface="Arial"/>
              <a:buChar char="●"/>
            </a:pPr>
            <a:r>
              <a:rPr sz="2100" lang="en"/>
              <a:t>We should embrace the </a:t>
            </a:r>
            <a:r>
              <a:rPr sz="2100" lang="en" i="1"/>
              <a:t>diversity</a:t>
            </a:r>
            <a:r>
              <a:rPr sz="2100" lang="en"/>
              <a:t> in our chapter, and you should help teach and showcase something that you think the chapter will benefit from!</a:t>
            </a:r>
          </a:p>
        </p:txBody>
      </p:sp>
      <p:pic>
        <p:nvPicPr>
          <p:cNvPr id="93" name="Shape 93"/>
          <p:cNvPicPr preferRelativeResize="0"/>
          <p:nvPr/>
        </p:nvPicPr>
        <p:blipFill>
          <a:blip r:embed="rId3">
            <a:alphaModFix/>
          </a:blip>
          <a:stretch>
            <a:fillRect/>
          </a:stretch>
        </p:blipFill>
        <p:spPr>
          <a:xfrm>
            <a:off y="2882200" x="1053550"/>
            <a:ext cy="2043650" cx="3627775"/>
          </a:xfrm>
          <a:prstGeom prst="rect">
            <a:avLst/>
          </a:prstGeom>
          <a:noFill/>
          <a:ln>
            <a:noFill/>
          </a:ln>
        </p:spPr>
      </p:pic>
      <p:pic>
        <p:nvPicPr>
          <p:cNvPr id="94" name="Shape 94"/>
          <p:cNvPicPr preferRelativeResize="0"/>
          <p:nvPr/>
        </p:nvPicPr>
        <p:blipFill>
          <a:blip r:embed="rId3">
            <a:alphaModFix/>
          </a:blip>
          <a:stretch>
            <a:fillRect/>
          </a:stretch>
        </p:blipFill>
        <p:spPr>
          <a:xfrm>
            <a:off y="2882200" x="4681325"/>
            <a:ext cy="2043650" cx="3627775"/>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474" name="Shape 474"/>
        <p:cNvGrpSpPr/>
        <p:nvPr/>
      </p:nvGrpSpPr>
      <p:grpSpPr>
        <a:xfrm>
          <a:off y="0" x="0"/>
          <a:ext cy="0" cx="0"/>
          <a:chOff y="0" x="0"/>
          <a:chExt cy="0" cx="0"/>
        </a:xfrm>
      </p:grpSpPr>
      <p:sp>
        <p:nvSpPr>
          <p:cNvPr id="475" name="Shape 47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Fall Fellowship</a:t>
            </a:r>
          </a:p>
        </p:txBody>
      </p:sp>
      <p:sp>
        <p:nvSpPr>
          <p:cNvPr id="476" name="Shape 476"/>
          <p:cNvSpPr txBox="1"/>
          <p:nvPr>
            <p:ph idx="1" type="body"/>
          </p:nvPr>
        </p:nvSpPr>
        <p:spPr>
          <a:xfrm>
            <a:off y="1008837" x="259200"/>
            <a:ext cy="738000" cx="8427600"/>
          </a:xfrm>
          <a:prstGeom prst="rect">
            <a:avLst/>
          </a:prstGeom>
        </p:spPr>
        <p:txBody>
          <a:bodyPr bIns="91425" rIns="91425" lIns="91425" tIns="91425" anchor="t" anchorCtr="0">
            <a:noAutofit/>
          </a:bodyPr>
          <a:lstStyle/>
          <a:p>
            <a:pPr algn="ctr" rtl="0" lvl="0">
              <a:lnSpc>
                <a:spcPct val="100000"/>
              </a:lnSpc>
              <a:spcBef>
                <a:spcPts val="800"/>
              </a:spcBef>
              <a:spcAft>
                <a:spcPts val="800"/>
              </a:spcAft>
              <a:buNone/>
            </a:pPr>
            <a:r>
              <a:rPr sz="2400" lang="en" i="1"/>
              <a:t>Please welcome Bowen Lu~</a:t>
            </a:r>
          </a:p>
        </p:txBody>
      </p:sp>
      <p:pic>
        <p:nvPicPr>
          <p:cNvPr id="477" name="Shape 477"/>
          <p:cNvPicPr preferRelativeResize="0"/>
          <p:nvPr/>
        </p:nvPicPr>
        <p:blipFill>
          <a:blip r:embed="rId3">
            <a:alphaModFix/>
          </a:blip>
          <a:stretch>
            <a:fillRect/>
          </a:stretch>
        </p:blipFill>
        <p:spPr>
          <a:xfrm>
            <a:off y="1617400" x="148720"/>
            <a:ext cy="3168700" cx="4782925"/>
          </a:xfrm>
          <a:prstGeom prst="rect">
            <a:avLst/>
          </a:prstGeom>
          <a:noFill/>
          <a:ln>
            <a:noFill/>
          </a:ln>
        </p:spPr>
      </p:pic>
      <p:pic>
        <p:nvPicPr>
          <p:cNvPr id="478" name="Shape 478"/>
          <p:cNvPicPr preferRelativeResize="0"/>
          <p:nvPr/>
        </p:nvPicPr>
        <p:blipFill>
          <a:blip r:embed="rId4">
            <a:alphaModFix/>
          </a:blip>
          <a:stretch>
            <a:fillRect/>
          </a:stretch>
        </p:blipFill>
        <p:spPr>
          <a:xfrm>
            <a:off y="1746850" x="4931649"/>
            <a:ext cy="2698426" cx="4030899"/>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482" name="Shape 482"/>
        <p:cNvGrpSpPr/>
        <p:nvPr/>
      </p:nvGrpSpPr>
      <p:grpSpPr>
        <a:xfrm>
          <a:off y="0" x="0"/>
          <a:ext cy="0" cx="0"/>
          <a:chOff y="0" x="0"/>
          <a:chExt cy="0" cx="0"/>
        </a:xfrm>
      </p:grpSpPr>
      <p:sp>
        <p:nvSpPr>
          <p:cNvPr id="483" name="Shape 48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Nationals</a:t>
            </a:r>
          </a:p>
        </p:txBody>
      </p:sp>
      <p:sp>
        <p:nvSpPr>
          <p:cNvPr id="484" name="Shape 484"/>
          <p:cNvSpPr txBox="1"/>
          <p:nvPr>
            <p:ph idx="1" type="body"/>
          </p:nvPr>
        </p:nvSpPr>
        <p:spPr>
          <a:xfrm>
            <a:off y="1415800" x="306225"/>
            <a:ext cy="3502500" cx="8427600"/>
          </a:xfrm>
          <a:prstGeom prst="rect">
            <a:avLst/>
          </a:prstGeom>
        </p:spPr>
        <p:txBody>
          <a:bodyPr bIns="91425" rIns="91425" lIns="91425" tIns="91425" anchor="t" anchorCtr="0">
            <a:noAutofit/>
          </a:bodyPr>
          <a:lstStyle/>
          <a:p>
            <a:pPr rtl="0" lvl="0" indent="-381000" marL="457200">
              <a:lnSpc>
                <a:spcPct val="115000"/>
              </a:lnSpc>
              <a:spcBef>
                <a:spcPts val="0"/>
              </a:spcBef>
              <a:buClr>
                <a:schemeClr val="dk1"/>
              </a:buClr>
              <a:buSzPct val="100000"/>
              <a:buFont typeface="Arial"/>
              <a:buChar char="●"/>
            </a:pPr>
            <a:r>
              <a:rPr sz="2400" lang="en">
                <a:latin typeface="Arial"/>
                <a:ea typeface="Arial"/>
                <a:cs typeface="Arial"/>
                <a:sym typeface="Arial"/>
              </a:rPr>
              <a:t>National Convention: </a:t>
            </a:r>
            <a:r>
              <a:rPr b="1" sz="2400" lang="en">
                <a:latin typeface="Arial"/>
                <a:ea typeface="Arial"/>
                <a:cs typeface="Arial"/>
                <a:sym typeface="Arial"/>
              </a:rPr>
              <a:t>December 27-30</a:t>
            </a:r>
          </a:p>
          <a:p>
            <a:pPr rtl="0" lvl="1" indent="-381000" marL="914400">
              <a:lnSpc>
                <a:spcPct val="115000"/>
              </a:lnSpc>
              <a:spcBef>
                <a:spcPts val="0"/>
              </a:spcBef>
              <a:buClr>
                <a:schemeClr val="dk1"/>
              </a:buClr>
              <a:buSzPct val="80000"/>
              <a:buFont typeface="Courier New"/>
              <a:buChar char="o"/>
            </a:pPr>
            <a:r>
              <a:rPr lang="en">
                <a:latin typeface="Arial"/>
                <a:ea typeface="Arial"/>
                <a:cs typeface="Arial"/>
                <a:sym typeface="Arial"/>
              </a:rPr>
              <a:t>Registration due by </a:t>
            </a:r>
            <a:r>
              <a:rPr b="1" lang="en">
                <a:latin typeface="Arial"/>
                <a:ea typeface="Arial"/>
                <a:cs typeface="Arial"/>
                <a:sym typeface="Arial"/>
              </a:rPr>
              <a:t>November 6th</a:t>
            </a:r>
          </a:p>
          <a:p>
            <a:pPr rtl="0" lvl="1" indent="-381000" marL="914400">
              <a:lnSpc>
                <a:spcPct val="115000"/>
              </a:lnSpc>
              <a:spcBef>
                <a:spcPts val="0"/>
              </a:spcBef>
              <a:buClr>
                <a:schemeClr val="dk1"/>
              </a:buClr>
              <a:buSzPct val="80000"/>
              <a:buFont typeface="Courier New"/>
              <a:buChar char="o"/>
            </a:pPr>
            <a:r>
              <a:rPr lang="en">
                <a:latin typeface="Arial"/>
                <a:ea typeface="Arial"/>
                <a:cs typeface="Arial"/>
                <a:sym typeface="Arial"/>
              </a:rPr>
              <a:t>$170 package deal + $89 room (split between 4) + plane ticket (~$400)</a:t>
            </a:r>
          </a:p>
          <a:p>
            <a:pPr rtl="0" lvl="0" indent="-298450" marL="457200">
              <a:lnSpc>
                <a:spcPct val="115000"/>
              </a:lnSpc>
              <a:spcBef>
                <a:spcPts val="0"/>
              </a:spcBef>
              <a:buClr>
                <a:schemeClr val="dk1"/>
              </a:buClr>
              <a:buSzPct val="36666"/>
              <a:buFont typeface="Arial"/>
              <a:buChar char="●"/>
            </a:pPr>
            <a:r>
              <a:rPr lang="en">
                <a:latin typeface="Arial"/>
                <a:ea typeface="Arial"/>
                <a:cs typeface="Arial"/>
                <a:sym typeface="Arial"/>
              </a:rPr>
              <a:t>Fundraising option</a:t>
            </a:r>
          </a:p>
          <a:p>
            <a:pPr rtl="0" lvl="0" indent="0" marL="457200">
              <a:lnSpc>
                <a:spcPct val="115000"/>
              </a:lnSpc>
              <a:spcBef>
                <a:spcPts val="0"/>
              </a:spcBef>
              <a:buNone/>
            </a:pPr>
            <a:r>
              <a:t/>
            </a:r>
            <a:endParaRPr sz="800">
              <a:latin typeface="Arial"/>
              <a:ea typeface="Arial"/>
              <a:cs typeface="Arial"/>
              <a:sym typeface="Arial"/>
            </a:endParaRPr>
          </a:p>
          <a:p>
            <a:pPr rtl="0" lvl="0">
              <a:lnSpc>
                <a:spcPct val="100000"/>
              </a:lnSpc>
              <a:spcBef>
                <a:spcPts val="800"/>
              </a:spcBef>
              <a:spcAft>
                <a:spcPts val="800"/>
              </a:spcAft>
              <a:buNone/>
            </a:pPr>
            <a:r>
              <a:t/>
            </a:r>
            <a:endParaRPr sz="2400" i="1"/>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488" name="Shape 488"/>
        <p:cNvGrpSpPr/>
        <p:nvPr/>
      </p:nvGrpSpPr>
      <p:grpSpPr>
        <a:xfrm>
          <a:off y="0" x="0"/>
          <a:ext cy="0" cx="0"/>
          <a:chOff y="0" x="0"/>
          <a:chExt cy="0" cx="0"/>
        </a:xfrm>
      </p:grpSpPr>
      <p:sp>
        <p:nvSpPr>
          <p:cNvPr id="489" name="Shape 48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Calendar Updated</a:t>
            </a:r>
          </a:p>
        </p:txBody>
      </p:sp>
      <p:sp>
        <p:nvSpPr>
          <p:cNvPr id="490" name="Shape 490"/>
          <p:cNvSpPr txBox="1"/>
          <p:nvPr>
            <p:ph idx="1" type="body"/>
          </p:nvPr>
        </p:nvSpPr>
        <p:spPr>
          <a:xfrm>
            <a:off y="1415800" x="306225"/>
            <a:ext cy="3502500" cx="8427600"/>
          </a:xfrm>
          <a:prstGeom prst="rect">
            <a:avLst/>
          </a:prstGeom>
        </p:spPr>
        <p:txBody>
          <a:bodyPr bIns="91425" rIns="91425" lIns="91425" tIns="91425" anchor="t" anchorCtr="0">
            <a:noAutofit/>
          </a:bodyPr>
          <a:lstStyle/>
          <a:p>
            <a:pPr rtl="0">
              <a:lnSpc>
                <a:spcPct val="100000"/>
              </a:lnSpc>
              <a:spcBef>
                <a:spcPts val="800"/>
              </a:spcBef>
              <a:spcAft>
                <a:spcPts val="800"/>
              </a:spcAft>
              <a:buNone/>
            </a:pPr>
            <a:r>
              <a:rPr sz="2400" lang="en" i="1"/>
              <a:t>Whoo~ check out the events up on the calendar. More GBMs to come. </a:t>
            </a:r>
          </a:p>
          <a:p>
            <a:pPr rtl="0">
              <a:lnSpc>
                <a:spcPct val="100000"/>
              </a:lnSpc>
              <a:spcBef>
                <a:spcPts val="800"/>
              </a:spcBef>
              <a:spcAft>
                <a:spcPts val="800"/>
              </a:spcAft>
              <a:buNone/>
            </a:pPr>
            <a:r>
              <a:t/>
            </a:r>
            <a:endParaRPr sz="2400" i="1"/>
          </a:p>
          <a:p>
            <a:pPr algn="ctr" rtl="0" lvl="0">
              <a:lnSpc>
                <a:spcPct val="100000"/>
              </a:lnSpc>
              <a:spcBef>
                <a:spcPts val="800"/>
              </a:spcBef>
              <a:spcAft>
                <a:spcPts val="800"/>
              </a:spcAft>
              <a:buNone/>
            </a:pPr>
            <a:r>
              <a:rPr b="1" sz="2400" lang="en"/>
              <a:t>Also sign up for Powderpuff! </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94" name="Shape 494"/>
        <p:cNvGrpSpPr/>
        <p:nvPr/>
      </p:nvGrpSpPr>
      <p:grpSpPr>
        <a:xfrm>
          <a:off y="0" x="0"/>
          <a:ext cy="0" cx="0"/>
          <a:chOff y="0" x="0"/>
          <a:chExt cy="0" cx="0"/>
        </a:xfrm>
      </p:grpSpPr>
      <p:sp>
        <p:nvSpPr>
          <p:cNvPr id="495" name="Shape 495"/>
          <p:cNvSpPr txBox="1"/>
          <p:nvPr>
            <p:ph type="ctrTitle"/>
          </p:nvPr>
        </p:nvSpPr>
        <p:spPr>
          <a:xfrm>
            <a:off y="820017" x="685800"/>
            <a:ext cy="1238099" cx="7772400"/>
          </a:xfrm>
          <a:prstGeom prst="rect">
            <a:avLst/>
          </a:prstGeom>
        </p:spPr>
        <p:txBody>
          <a:bodyPr bIns="91425" rIns="91425" lIns="91425" tIns="91425" anchor="b" anchorCtr="0">
            <a:noAutofit/>
          </a:bodyPr>
          <a:lstStyle/>
          <a:p>
            <a:pPr rtl="0" lvl="0">
              <a:spcBef>
                <a:spcPts val="0"/>
              </a:spcBef>
              <a:buNone/>
            </a:pPr>
            <a:r>
              <a:rPr b="1" sz="6000" lang="en">
                <a:latin typeface="Arial"/>
                <a:ea typeface="Arial"/>
                <a:cs typeface="Arial"/>
                <a:sym typeface="Arial"/>
              </a:rPr>
              <a:t>CAC</a:t>
            </a:r>
          </a:p>
        </p:txBody>
      </p:sp>
      <p:sp>
        <p:nvSpPr>
          <p:cNvPr id="496" name="Shape 496"/>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Arial"/>
                <a:ea typeface="Arial"/>
                <a:cs typeface="Arial"/>
                <a:sym typeface="Arial"/>
              </a:rPr>
              <a:t>Paul Choung</a:t>
            </a:r>
          </a:p>
          <a:p>
            <a:pPr rtl="0" lvl="0">
              <a:spcBef>
                <a:spcPts val="0"/>
              </a:spcBef>
              <a:buNone/>
            </a:pPr>
            <a:r>
              <a:rPr lang="en">
                <a:latin typeface="Arial"/>
                <a:ea typeface="Arial"/>
                <a:cs typeface="Arial"/>
                <a:sym typeface="Arial"/>
              </a:rPr>
              <a:t>cac@apo-x.org</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FF"/>
        </a:solidFill>
      </p:bgPr>
    </p:bg>
    <p:spTree>
      <p:nvGrpSpPr>
        <p:cNvPr id="500" name="Shape 500"/>
        <p:cNvGrpSpPr/>
        <p:nvPr/>
      </p:nvGrpSpPr>
      <p:grpSpPr>
        <a:xfrm>
          <a:off y="0" x="0"/>
          <a:ext cy="0" cx="0"/>
          <a:chOff y="0" x="0"/>
          <a:chExt cy="0" cx="0"/>
        </a:xfrm>
      </p:grpSpPr>
      <p:sp>
        <p:nvSpPr>
          <p:cNvPr id="501" name="Shape 501"/>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b="1" lang="en">
                <a:latin typeface="Arial"/>
                <a:ea typeface="Arial"/>
                <a:cs typeface="Arial"/>
                <a:sym typeface="Arial"/>
              </a:rPr>
              <a:t>CAC@Kerckhoff</a:t>
            </a:r>
          </a:p>
        </p:txBody>
      </p:sp>
      <p:sp>
        <p:nvSpPr>
          <p:cNvPr id="502" name="Shape 50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sz="2400" lang="en">
                <a:latin typeface="Arial"/>
                <a:ea typeface="Arial"/>
                <a:cs typeface="Arial"/>
                <a:sym typeface="Arial"/>
              </a:rPr>
              <a:t>Friday, 10/31, 10:00 AM - 12 noon</a:t>
            </a:r>
          </a:p>
          <a:p>
            <a:pPr rtl="0">
              <a:spcBef>
                <a:spcPts val="0"/>
              </a:spcBef>
              <a:buNone/>
            </a:pPr>
            <a:r>
              <a:rPr sz="2400" lang="en">
                <a:latin typeface="Arial"/>
                <a:ea typeface="Arial"/>
                <a:cs typeface="Arial"/>
                <a:sym typeface="Arial"/>
              </a:rPr>
              <a:t>Friday, 11/07, 11:30 AM - 1:30 PM</a:t>
            </a:r>
          </a:p>
          <a:p>
            <a:pPr rtl="0">
              <a:spcBef>
                <a:spcPts val="0"/>
              </a:spcBef>
              <a:buNone/>
            </a:pPr>
            <a:r>
              <a:rPr sz="2400" lang="en">
                <a:latin typeface="Arial"/>
                <a:ea typeface="Arial"/>
                <a:cs typeface="Arial"/>
                <a:sym typeface="Arial"/>
              </a:rPr>
              <a:t>Friday, 11/14, 9:30 AM - 12:30 PM</a:t>
            </a:r>
          </a:p>
          <a:p>
            <a:pPr rtl="0">
              <a:spcBef>
                <a:spcPts val="0"/>
              </a:spcBef>
              <a:buNone/>
            </a:pPr>
            <a:r>
              <a:rPr sz="2400" lang="en">
                <a:latin typeface="Arial"/>
                <a:ea typeface="Arial"/>
                <a:cs typeface="Arial"/>
                <a:sym typeface="Arial"/>
              </a:rPr>
              <a:t>Friday, 11/21, NONE</a:t>
            </a:r>
          </a:p>
          <a:p>
            <a:pPr rtl="0">
              <a:spcBef>
                <a:spcPts val="0"/>
              </a:spcBef>
              <a:buNone/>
            </a:pPr>
            <a:r>
              <a:rPr sz="2400" lang="en">
                <a:latin typeface="Arial"/>
                <a:ea typeface="Arial"/>
                <a:cs typeface="Arial"/>
                <a:sym typeface="Arial"/>
              </a:rPr>
              <a:t>Friday, 11/27, NONE</a:t>
            </a:r>
          </a:p>
          <a:p>
            <a:pPr rtl="0">
              <a:spcBef>
                <a:spcPts val="0"/>
              </a:spcBef>
              <a:buNone/>
            </a:pPr>
            <a:r>
              <a:t/>
            </a:r>
            <a:endParaRPr sz="2400">
              <a:latin typeface="Arial"/>
              <a:ea typeface="Arial"/>
              <a:cs typeface="Arial"/>
              <a:sym typeface="Arial"/>
            </a:endParaRPr>
          </a:p>
          <a:p>
            <a:pPr rtl="0">
              <a:spcBef>
                <a:spcPts val="0"/>
              </a:spcBef>
              <a:buNone/>
            </a:pPr>
            <a:r>
              <a:rPr sz="1400" lang="en">
                <a:solidFill>
                  <a:srgbClr val="000000"/>
                </a:solidFill>
                <a:latin typeface="Arial"/>
                <a:ea typeface="Arial"/>
                <a:cs typeface="Arial"/>
                <a:sym typeface="Arial"/>
              </a:rPr>
              <a:t>for reserved interviews, during the above hours or other times, e-mail me</a:t>
            </a:r>
          </a:p>
          <a:p>
            <a:pPr rtl="0" lvl="0">
              <a:spcBef>
                <a:spcPts val="0"/>
              </a:spcBef>
              <a:buNone/>
            </a:pPr>
            <a:r>
              <a:rPr sz="1400" lang="en">
                <a:solidFill>
                  <a:srgbClr val="000000"/>
                </a:solidFill>
                <a:latin typeface="Arial"/>
                <a:ea typeface="Arial"/>
                <a:cs typeface="Arial"/>
                <a:sym typeface="Arial"/>
              </a:rPr>
              <a:t>or Assistant CAC Tristan Darvin at </a:t>
            </a:r>
            <a:r>
              <a:rPr u="sng" sz="1400" lang="en">
                <a:solidFill>
                  <a:schemeClr val="hlink"/>
                </a:solidFill>
                <a:latin typeface="Arial"/>
                <a:ea typeface="Arial"/>
                <a:cs typeface="Arial"/>
                <a:sym typeface="Arial"/>
                <a:hlinkClick r:id="rId3"/>
              </a:rPr>
              <a:t>asscac@apo-x.org</a:t>
            </a:r>
          </a:p>
        </p:txBody>
      </p:sp>
      <p:pic>
        <p:nvPicPr>
          <p:cNvPr id="503" name="Shape 503"/>
          <p:cNvPicPr preferRelativeResize="0"/>
          <p:nvPr/>
        </p:nvPicPr>
        <p:blipFill>
          <a:blip r:embed="rId4">
            <a:alphaModFix/>
          </a:blip>
          <a:stretch>
            <a:fillRect/>
          </a:stretch>
        </p:blipFill>
        <p:spPr>
          <a:xfrm>
            <a:off y="1149975" x="6473275"/>
            <a:ext cy="3371850" cx="2670725"/>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y="0" x="0"/>
          <a:ext cy="0" cx="0"/>
          <a:chOff y="0" x="0"/>
          <a:chExt cy="0" cx="0"/>
        </a:xfrm>
      </p:grpSpPr>
      <p:sp>
        <p:nvSpPr>
          <p:cNvPr id="508" name="Shape 50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AM Budget Proposal </a:t>
            </a:r>
          </a:p>
        </p:txBody>
      </p:sp>
      <p:sp>
        <p:nvSpPr>
          <p:cNvPr id="509" name="Shape 50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57200" marL="457200">
              <a:spcBef>
                <a:spcPts val="0"/>
              </a:spcBef>
              <a:buClr>
                <a:schemeClr val="dk1"/>
              </a:buClr>
              <a:buSzPct val="100000"/>
              <a:buFont typeface="Arial"/>
              <a:buChar char="●"/>
            </a:pPr>
            <a:r>
              <a:rPr sz="3600" lang="en"/>
              <a:t>We will run through each position</a:t>
            </a:r>
          </a:p>
          <a:p>
            <a:pPr rtl="0" lvl="0" indent="-457200" marL="457200">
              <a:spcBef>
                <a:spcPts val="0"/>
              </a:spcBef>
              <a:buClr>
                <a:schemeClr val="dk1"/>
              </a:buClr>
              <a:buSzPct val="100000"/>
              <a:buFont typeface="Arial"/>
              <a:buChar char="●"/>
            </a:pPr>
            <a:r>
              <a:rPr sz="3600" lang="en"/>
              <a:t>Each position will have the floor until we choose to move on</a:t>
            </a:r>
          </a:p>
          <a:p>
            <a:pPr rtl="0" lvl="0" indent="-457200" marL="457200">
              <a:spcBef>
                <a:spcPts val="0"/>
              </a:spcBef>
              <a:buClr>
                <a:schemeClr val="dk1"/>
              </a:buClr>
              <a:buSzPct val="100000"/>
              <a:buFont typeface="Arial"/>
              <a:buChar char="●"/>
            </a:pPr>
            <a:r>
              <a:rPr sz="3600" lang="en"/>
              <a:t>At the end, we will vote to approve the budget as a whole</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y="0" x="0"/>
          <a:ext cy="0" cx="0"/>
          <a:chOff y="0" x="0"/>
          <a:chExt cy="0" cx="0"/>
        </a:xfrm>
      </p:grpSpPr>
      <p:sp>
        <p:nvSpPr>
          <p:cNvPr id="99" name="Shape 9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Mental Health Awareness</a:t>
            </a:r>
          </a:p>
        </p:txBody>
      </p:sp>
      <p:sp>
        <p:nvSpPr>
          <p:cNvPr id="100" name="Shape 10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61950" marL="457200">
              <a:spcBef>
                <a:spcPts val="0"/>
              </a:spcBef>
              <a:buClr>
                <a:schemeClr val="dk1"/>
              </a:buClr>
              <a:buSzPct val="100000"/>
              <a:buFont typeface="Arial"/>
              <a:buChar char="●"/>
            </a:pPr>
            <a:r>
              <a:rPr sz="2100" lang="en"/>
              <a:t>CAPS (</a:t>
            </a:r>
            <a:r>
              <a:rPr u="sng" b="1" sz="2100" lang="en"/>
              <a:t>C</a:t>
            </a:r>
            <a:r>
              <a:rPr sz="2100" lang="en"/>
              <a:t>ounseling </a:t>
            </a:r>
            <a:r>
              <a:rPr u="sng" b="1" sz="2100" lang="en"/>
              <a:t>A</a:t>
            </a:r>
            <a:r>
              <a:rPr sz="2100" lang="en"/>
              <a:t>nd </a:t>
            </a:r>
            <a:r>
              <a:rPr u="sng" b="1" sz="2100" lang="en"/>
              <a:t>P</a:t>
            </a:r>
            <a:r>
              <a:rPr sz="2100" lang="en"/>
              <a:t>sychological </a:t>
            </a:r>
            <a:r>
              <a:rPr b="1" sz="2100" lang="en"/>
              <a:t>S</a:t>
            </a:r>
            <a:r>
              <a:rPr sz="2100" lang="en"/>
              <a:t>ervices)</a:t>
            </a:r>
          </a:p>
          <a:p>
            <a:pPr rtl="0" lvl="0" indent="-361950" marL="457200">
              <a:spcBef>
                <a:spcPts val="0"/>
              </a:spcBef>
              <a:buClr>
                <a:schemeClr val="dk1"/>
              </a:buClr>
              <a:buSzPct val="100000"/>
              <a:buFont typeface="Arial"/>
              <a:buChar char="●"/>
            </a:pPr>
            <a:r>
              <a:rPr sz="2100" lang="en"/>
              <a:t>West side of Wooden Center</a:t>
            </a:r>
          </a:p>
          <a:p>
            <a:pPr rtl="0" lvl="0" indent="-361950" marL="457200">
              <a:spcBef>
                <a:spcPts val="0"/>
              </a:spcBef>
              <a:buClr>
                <a:schemeClr val="dk1"/>
              </a:buClr>
              <a:buSzPct val="100000"/>
              <a:buFont typeface="Arial"/>
              <a:buChar char="●"/>
            </a:pPr>
            <a:r>
              <a:rPr sz="2100" lang="en"/>
              <a:t>Operating Hours </a:t>
            </a:r>
            <a:r>
              <a:rPr sz="2100" lang="en" i="1"/>
              <a:t>8am-8pm</a:t>
            </a:r>
            <a:r>
              <a:rPr sz="2100" lang="en"/>
              <a:t> (Mon-Thu), </a:t>
            </a:r>
            <a:r>
              <a:rPr sz="2100" lang="en" i="1"/>
              <a:t>9am-5pm</a:t>
            </a:r>
            <a:r>
              <a:rPr sz="2100" lang="en"/>
              <a:t> (Fri)</a:t>
            </a:r>
          </a:p>
        </p:txBody>
      </p:sp>
      <p:pic>
        <p:nvPicPr>
          <p:cNvPr id="101" name="Shape 101"/>
          <p:cNvPicPr preferRelativeResize="0"/>
          <p:nvPr/>
        </p:nvPicPr>
        <p:blipFill>
          <a:blip r:embed="rId3">
            <a:alphaModFix/>
          </a:blip>
          <a:stretch>
            <a:fillRect/>
          </a:stretch>
        </p:blipFill>
        <p:spPr>
          <a:xfrm>
            <a:off y="2408550" x="2374425"/>
            <a:ext cy="2734950" cx="4395151"/>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y="0" x="0"/>
          <a:ext cy="0" cx="0"/>
          <a:chOff y="0" x="0"/>
          <a:chExt cy="0" cx="0"/>
        </a:xfrm>
      </p:grpSpPr>
      <p:sp>
        <p:nvSpPr>
          <p:cNvPr id="106" name="Shape 10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Mental Health Awareness</a:t>
            </a:r>
          </a:p>
        </p:txBody>
      </p:sp>
      <p:sp>
        <p:nvSpPr>
          <p:cNvPr id="107" name="Shape 107"/>
          <p:cNvSpPr txBox="1"/>
          <p:nvPr>
            <p:ph idx="1" type="body"/>
          </p:nvPr>
        </p:nvSpPr>
        <p:spPr>
          <a:xfrm>
            <a:off y="1200150" x="457200"/>
            <a:ext cy="3725699" cx="4607399"/>
          </a:xfrm>
          <a:prstGeom prst="rect">
            <a:avLst/>
          </a:prstGeom>
        </p:spPr>
        <p:txBody>
          <a:bodyPr bIns="91425" rIns="91425" lIns="91425" tIns="91425" anchor="t" anchorCtr="0">
            <a:noAutofit/>
          </a:bodyPr>
          <a:lstStyle/>
          <a:p>
            <a:pPr rtl="0" lvl="0" indent="-387350" marL="457200">
              <a:spcBef>
                <a:spcPts val="0"/>
              </a:spcBef>
              <a:buClr>
                <a:schemeClr val="dk1"/>
              </a:buClr>
              <a:buSzPct val="100000"/>
              <a:buFont typeface="Arial"/>
              <a:buChar char="●"/>
            </a:pPr>
            <a:r>
              <a:rPr sz="2500" lang="en"/>
              <a:t>Look at the people to your left and right</a:t>
            </a:r>
          </a:p>
          <a:p>
            <a:pPr rtl="0" lvl="0" indent="-387350" marL="457200">
              <a:spcBef>
                <a:spcPts val="0"/>
              </a:spcBef>
              <a:buClr>
                <a:schemeClr val="dk1"/>
              </a:buClr>
              <a:buSzPct val="100000"/>
              <a:buFont typeface="Arial"/>
              <a:buChar char="●"/>
            </a:pPr>
            <a:r>
              <a:rPr sz="2500" lang="en"/>
              <a:t>Would be willing to talk to them about personal issues</a:t>
            </a:r>
          </a:p>
          <a:p>
            <a:pPr rtl="0" lvl="0" indent="-387350" marL="457200">
              <a:spcBef>
                <a:spcPts val="0"/>
              </a:spcBef>
              <a:buClr>
                <a:schemeClr val="dk1"/>
              </a:buClr>
              <a:buSzPct val="100000"/>
              <a:buFont typeface="Arial"/>
              <a:buChar char="●"/>
            </a:pPr>
            <a:r>
              <a:rPr sz="2500" lang="en"/>
              <a:t>If so or if not, then why?</a:t>
            </a:r>
          </a:p>
          <a:p>
            <a:pPr rtl="0" lvl="0" indent="-387350" marL="457200">
              <a:spcBef>
                <a:spcPts val="0"/>
              </a:spcBef>
              <a:buClr>
                <a:schemeClr val="dk1"/>
              </a:buClr>
              <a:buSzPct val="100000"/>
              <a:buFont typeface="Arial"/>
              <a:buChar char="●"/>
            </a:pPr>
            <a:r>
              <a:rPr b="1" sz="2500" lang="en"/>
              <a:t>As a Brotherhood, we have a  high standard to look out for each other.</a:t>
            </a:r>
          </a:p>
        </p:txBody>
      </p:sp>
      <p:pic>
        <p:nvPicPr>
          <p:cNvPr id="108" name="Shape 108"/>
          <p:cNvPicPr preferRelativeResize="0"/>
          <p:nvPr/>
        </p:nvPicPr>
        <p:blipFill>
          <a:blip r:embed="rId3">
            <a:alphaModFix/>
          </a:blip>
          <a:stretch>
            <a:fillRect/>
          </a:stretch>
        </p:blipFill>
        <p:spPr>
          <a:xfrm>
            <a:off y="1292025" x="5181683"/>
            <a:ext cy="3633824" cx="380754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y="0" x="0"/>
          <a:ext cy="0" cx="0"/>
          <a:chOff y="0" x="0"/>
          <a:chExt cy="0" cx="0"/>
        </a:xfrm>
      </p:grpSpPr>
      <p:sp>
        <p:nvSpPr>
          <p:cNvPr id="113" name="Shape 11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Lastly...</a:t>
            </a:r>
          </a:p>
        </p:txBody>
      </p:sp>
      <p:sp>
        <p:nvSpPr>
          <p:cNvPr id="114" name="Shape 114"/>
          <p:cNvSpPr txBox="1"/>
          <p:nvPr>
            <p:ph idx="1" type="body"/>
          </p:nvPr>
        </p:nvSpPr>
        <p:spPr>
          <a:xfrm>
            <a:off y="1200150" x="135050"/>
            <a:ext cy="3725699" cx="3128999"/>
          </a:xfrm>
          <a:prstGeom prst="rect">
            <a:avLst/>
          </a:prstGeom>
        </p:spPr>
        <p:txBody>
          <a:bodyPr bIns="91425" rIns="91425" lIns="91425" tIns="91425" anchor="t" anchorCtr="0">
            <a:noAutofit/>
          </a:bodyPr>
          <a:lstStyle/>
          <a:p>
            <a:pPr rtl="0" lvl="0" indent="-368300" marL="457200">
              <a:spcBef>
                <a:spcPts val="0"/>
              </a:spcBef>
              <a:buClr>
                <a:schemeClr val="dk1"/>
              </a:buClr>
              <a:buSzPct val="100000"/>
              <a:buFont typeface="Arial"/>
              <a:buChar char="●"/>
            </a:pPr>
            <a:r>
              <a:rPr sz="2200" lang="en"/>
              <a:t>Look at that Apple</a:t>
            </a:r>
          </a:p>
          <a:p>
            <a:pPr rtl="0" lvl="0" indent="-368300" marL="457200">
              <a:spcBef>
                <a:spcPts val="0"/>
              </a:spcBef>
              <a:buClr>
                <a:schemeClr val="dk1"/>
              </a:buClr>
              <a:buSzPct val="100000"/>
              <a:buFont typeface="Arial"/>
              <a:buChar char="●"/>
            </a:pPr>
            <a:r>
              <a:rPr sz="2200" lang="en"/>
              <a:t>Look at that Banana peel</a:t>
            </a:r>
          </a:p>
          <a:p>
            <a:pPr rtl="0" lvl="0" indent="-368300" marL="457200">
              <a:spcBef>
                <a:spcPts val="0"/>
              </a:spcBef>
              <a:buClr>
                <a:schemeClr val="dk1"/>
              </a:buClr>
              <a:buSzPct val="100000"/>
              <a:buFont typeface="Arial"/>
              <a:buChar char="●"/>
            </a:pPr>
            <a:r>
              <a:rPr sz="2200" lang="en"/>
              <a:t>No one should clean it up but you!</a:t>
            </a:r>
          </a:p>
          <a:p>
            <a:pPr rtl="0" lvl="0" indent="-368300" marL="457200">
              <a:spcBef>
                <a:spcPts val="0"/>
              </a:spcBef>
              <a:buClr>
                <a:schemeClr val="dk1"/>
              </a:buClr>
              <a:buSzPct val="100000"/>
              <a:buFont typeface="Arial"/>
              <a:buChar char="●"/>
            </a:pPr>
            <a:r>
              <a:rPr b="1" sz="2200" lang="en"/>
              <a:t>Brothers and Pledges, PLEASE PICK UP YOUR TRASH AFTER MEETINGS!</a:t>
            </a:r>
          </a:p>
        </p:txBody>
      </p:sp>
      <p:pic>
        <p:nvPicPr>
          <p:cNvPr id="115" name="Shape 115"/>
          <p:cNvPicPr preferRelativeResize="0"/>
          <p:nvPr/>
        </p:nvPicPr>
        <p:blipFill>
          <a:blip r:embed="rId3">
            <a:alphaModFix/>
          </a:blip>
          <a:stretch>
            <a:fillRect/>
          </a:stretch>
        </p:blipFill>
        <p:spPr>
          <a:xfrm>
            <a:off y="1200150" x="3496300"/>
            <a:ext cy="3943349" cx="2505624"/>
          </a:xfrm>
          <a:prstGeom prst="rect">
            <a:avLst/>
          </a:prstGeom>
          <a:noFill/>
          <a:ln>
            <a:noFill/>
          </a:ln>
        </p:spPr>
      </p:pic>
      <p:pic>
        <p:nvPicPr>
          <p:cNvPr id="116" name="Shape 116"/>
          <p:cNvPicPr preferRelativeResize="0"/>
          <p:nvPr/>
        </p:nvPicPr>
        <p:blipFill>
          <a:blip r:embed="rId4">
            <a:alphaModFix/>
          </a:blip>
          <a:stretch>
            <a:fillRect/>
          </a:stretch>
        </p:blipFill>
        <p:spPr>
          <a:xfrm>
            <a:off y="1200150" x="6001925"/>
            <a:ext cy="2175325" cx="2945749"/>
          </a:xfrm>
          <a:prstGeom prst="rect">
            <a:avLst/>
          </a:prstGeom>
          <a:noFill/>
          <a:ln>
            <a:noFill/>
          </a:ln>
        </p:spPr>
      </p:pic>
      <p:pic>
        <p:nvPicPr>
          <p:cNvPr id="117" name="Shape 117"/>
          <p:cNvPicPr preferRelativeResize="0"/>
          <p:nvPr/>
        </p:nvPicPr>
        <p:blipFill>
          <a:blip r:embed="rId5">
            <a:alphaModFix/>
          </a:blip>
          <a:stretch>
            <a:fillRect/>
          </a:stretch>
        </p:blipFill>
        <p:spPr>
          <a:xfrm>
            <a:off y="3393250" x="6001925"/>
            <a:ext cy="1750249" cx="294575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